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y="5143500" cx="9144000"/>
  <p:notesSz cx="6858000" cy="9144000"/>
  <p:embeddedFontLst>
    <p:embeddedFont>
      <p:font typeface="Raleway"/>
      <p:regular r:id="rId58"/>
      <p:bold r:id="rId59"/>
      <p:italic r:id="rId60"/>
      <p:boldItalic r:id="rId61"/>
    </p:embeddedFont>
    <p:embeddedFont>
      <p:font typeface="Poppins"/>
      <p:regular r:id="rId62"/>
      <p:bold r:id="rId63"/>
      <p:italic r:id="rId64"/>
      <p:boldItalic r:id="rId65"/>
    </p:embeddedFont>
    <p:embeddedFont>
      <p:font typeface="Outfit"/>
      <p:regular r:id="rId66"/>
      <p:bold r:id="rId67"/>
    </p:embeddedFont>
    <p:embeddedFont>
      <p:font typeface="Outfit SemiBold"/>
      <p:regular r:id="rId68"/>
      <p:bold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Poppins-regular.fntdata"/><Relationship Id="rId61" Type="http://schemas.openxmlformats.org/officeDocument/2006/relationships/font" Target="fonts/Raleway-boldItalic.fntdata"/><Relationship Id="rId20" Type="http://schemas.openxmlformats.org/officeDocument/2006/relationships/slide" Target="slides/slide15.xml"/><Relationship Id="rId64" Type="http://schemas.openxmlformats.org/officeDocument/2006/relationships/font" Target="fonts/Poppins-italic.fntdata"/><Relationship Id="rId63" Type="http://schemas.openxmlformats.org/officeDocument/2006/relationships/font" Target="fonts/Poppins-bold.fntdata"/><Relationship Id="rId22" Type="http://schemas.openxmlformats.org/officeDocument/2006/relationships/slide" Target="slides/slide17.xml"/><Relationship Id="rId66" Type="http://schemas.openxmlformats.org/officeDocument/2006/relationships/font" Target="fonts/Outfit-regular.fntdata"/><Relationship Id="rId21" Type="http://schemas.openxmlformats.org/officeDocument/2006/relationships/slide" Target="slides/slide16.xml"/><Relationship Id="rId65" Type="http://schemas.openxmlformats.org/officeDocument/2006/relationships/font" Target="fonts/Poppins-boldItalic.fntdata"/><Relationship Id="rId24" Type="http://schemas.openxmlformats.org/officeDocument/2006/relationships/slide" Target="slides/slide19.xml"/><Relationship Id="rId68" Type="http://schemas.openxmlformats.org/officeDocument/2006/relationships/font" Target="fonts/OutfitSemiBold-regular.fntdata"/><Relationship Id="rId23" Type="http://schemas.openxmlformats.org/officeDocument/2006/relationships/slide" Target="slides/slide18.xml"/><Relationship Id="rId67" Type="http://schemas.openxmlformats.org/officeDocument/2006/relationships/font" Target="fonts/Outfit-bold.fntdata"/><Relationship Id="rId60" Type="http://schemas.openxmlformats.org/officeDocument/2006/relationships/font" Target="fonts/Raleway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OutfitSemiBold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Raleway-bold.fntdata"/><Relationship Id="rId14" Type="http://schemas.openxmlformats.org/officeDocument/2006/relationships/slide" Target="slides/slide9.xml"/><Relationship Id="rId58" Type="http://schemas.openxmlformats.org/officeDocument/2006/relationships/font" Target="fonts/Raleway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8a0ef4fa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8a0ef4fa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Remember your mouse as clicker</a:t>
            </a:r>
            <a:endParaRPr sz="15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9cabac43e1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9cabac43e1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40 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cabac43e1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9cabac43e1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quick overview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9cabac43e1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9cabac43e1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cabac43e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9cabac43e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cabac43e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9cabac43e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cabac43e1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9cabac43e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9cb6084f2e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9cb6084f2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9cb0ef3be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9cb0ef3be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DON'T DISCUSS TOO MUCH, JUST SHOW FOR THOUGHT PROCESS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cb0ef3be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9cb0ef3be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Don't spend long on describing each screen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9cb0ef3be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9cb0ef3be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9cb6084f2e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9cb6084f2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9cb0ef3be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9cb0ef3be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Don't linger; describe scroll and each thing succinctly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9cc1b3d43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9cc1b3d43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9cabac43e1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9cabac43e1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9cb6084f2e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9cb6084f2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Don't too long on describing each screen (just overview)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9cb0ef3be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9cb0ef3be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9cc1b3d432_3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9cc1b3d432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2 mins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9cabac43e1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9cabac43e1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9cc1b3d432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9cc1b3d432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8de37fe37c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8de37fe37c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4:00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9cc1b3d432_3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9cc1b3d432_3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9cc1b3d432_3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9cc1b3d432_3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9cb6084f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9cb6084f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9cb6084f2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9cb6084f2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8de37fe37c_0_19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8de37fe37c_0_1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5:00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9cc1b3d432_3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9cc1b3d432_3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9cb0ef3be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9cb0ef3be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9cb6084f2e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9cb6084f2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9cb6084f2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9cb6084f2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9cb6084f2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9cb6084f2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9cabac43e1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9cabac43e1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Here by 6:00 (5 minute warning)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9cc1b3d432_3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9cc1b3d432_3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dont describe too much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9cc1b3d432_3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39cc1b3d432_3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9cc1b3d432_3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9cc1b3d432_3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9cc1b3d432_3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39cc1b3d432_3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9cc1b3d432_3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9cc1b3d432_3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7:00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9cabac43e1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9cabac43e1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7:40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9cc1b3d432_3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9cc1b3d432_3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9cc1b3d432_3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39cc1b3d432_3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60s for testing results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9cc1b3d432_3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39cc1b3d432_3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 this in presentation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9cabac43e1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9cabac43e1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9:00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9cc1b3d432_3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9cc1b3d432_3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Finish by 10:00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9cc1b3d432_3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9cc1b3d432_3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here with 60s remaining worst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11:00 is cap. Just overview as "we have things to look forward to testing for next prototype"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9cc1b3d432_3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9cc1b3d432_3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9cabac43e1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9cabac43e1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9cc1b3d432_3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9cc1b3d432_3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9cee4039be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9cee4039be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9cabac43e1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39cabac43e1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9cc1b3d432_3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9cc1b3d432_3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9cc1b3d432_3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39cc1b3d432_3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9cc1b3d432_3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9cc1b3d432_3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905350" y="1049538"/>
            <a:ext cx="4149300" cy="21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905275" y="3376363"/>
            <a:ext cx="2599800" cy="7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100" y="0"/>
            <a:ext cx="9144100" cy="5156400"/>
            <a:chOff x="-100" y="0"/>
            <a:chExt cx="9144100" cy="5156400"/>
          </a:xfrm>
        </p:grpSpPr>
        <p:sp>
          <p:nvSpPr>
            <p:cNvPr id="12" name="Google Shape;12;p2"/>
            <p:cNvSpPr/>
            <p:nvPr/>
          </p:nvSpPr>
          <p:spPr>
            <a:xfrm>
              <a:off x="-10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 rot="-5400000">
              <a:off x="7288950" y="-1369350"/>
              <a:ext cx="249300" cy="3460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5693450" y="1705950"/>
              <a:ext cx="249300" cy="66516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78900" y="2276819"/>
            <a:ext cx="37500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7339000" y="1341481"/>
            <a:ext cx="1089900" cy="89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8" name="Google Shape;18;p3"/>
          <p:cNvGrpSpPr/>
          <p:nvPr/>
        </p:nvGrpSpPr>
        <p:grpSpPr>
          <a:xfrm>
            <a:off x="-50" y="0"/>
            <a:ext cx="9144075" cy="5143500"/>
            <a:chOff x="-50" y="0"/>
            <a:chExt cx="9144075" cy="5143500"/>
          </a:xfrm>
        </p:grpSpPr>
        <p:sp>
          <p:nvSpPr>
            <p:cNvPr id="19" name="Google Shape;19;p3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rot="5400000">
              <a:off x="2152600" y="-1916250"/>
              <a:ext cx="249300" cy="45546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6491275" y="2490750"/>
              <a:ext cx="249300" cy="50562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720000" y="1152475"/>
            <a:ext cx="7704000" cy="21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25" name="Google Shape;25;p4"/>
          <p:cNvGrpSpPr/>
          <p:nvPr/>
        </p:nvGrpSpPr>
        <p:grpSpPr>
          <a:xfrm>
            <a:off x="-50" y="0"/>
            <a:ext cx="9144075" cy="5146350"/>
            <a:chOff x="-50" y="0"/>
            <a:chExt cx="9144075" cy="5146350"/>
          </a:xfrm>
        </p:grpSpPr>
        <p:sp>
          <p:nvSpPr>
            <p:cNvPr id="26" name="Google Shape;26;p4"/>
            <p:cNvSpPr/>
            <p:nvPr/>
          </p:nvSpPr>
          <p:spPr>
            <a:xfrm flipH="1" rot="5400000">
              <a:off x="2207500" y="2723100"/>
              <a:ext cx="215700" cy="4630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 flipH="1">
              <a:off x="0" y="0"/>
              <a:ext cx="9144000" cy="20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 flipH="1" rot="-5400000">
              <a:off x="7349425" y="-1375800"/>
              <a:ext cx="209400" cy="33798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idx="1" type="subTitle"/>
          </p:nvPr>
        </p:nvSpPr>
        <p:spPr>
          <a:xfrm>
            <a:off x="1136395" y="2305050"/>
            <a:ext cx="3100800" cy="46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2" type="subTitle"/>
          </p:nvPr>
        </p:nvSpPr>
        <p:spPr>
          <a:xfrm>
            <a:off x="4906800" y="2305050"/>
            <a:ext cx="3187800" cy="46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3" type="subTitle"/>
          </p:nvPr>
        </p:nvSpPr>
        <p:spPr>
          <a:xfrm>
            <a:off x="1136400" y="2662625"/>
            <a:ext cx="3100800" cy="1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4" type="subTitle"/>
          </p:nvPr>
        </p:nvSpPr>
        <p:spPr>
          <a:xfrm>
            <a:off x="4906802" y="2662625"/>
            <a:ext cx="3187800" cy="1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35" name="Google Shape;35;p5"/>
          <p:cNvGrpSpPr/>
          <p:nvPr/>
        </p:nvGrpSpPr>
        <p:grpSpPr>
          <a:xfrm>
            <a:off x="7393000" y="0"/>
            <a:ext cx="1751250" cy="406200"/>
            <a:chOff x="7393000" y="0"/>
            <a:chExt cx="1751250" cy="406200"/>
          </a:xfrm>
        </p:grpSpPr>
        <p:sp>
          <p:nvSpPr>
            <p:cNvPr id="36" name="Google Shape;36;p5"/>
            <p:cNvSpPr/>
            <p:nvPr/>
          </p:nvSpPr>
          <p:spPr>
            <a:xfrm flipH="1" rot="-5400000">
              <a:off x="8167000" y="-774000"/>
              <a:ext cx="203100" cy="17511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7" name="Google Shape;37;p5"/>
            <p:cNvSpPr/>
            <p:nvPr/>
          </p:nvSpPr>
          <p:spPr>
            <a:xfrm flipH="1" rot="-5400000">
              <a:off x="8557600" y="-180450"/>
              <a:ext cx="203100" cy="9702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38" name="Google Shape;38;p5"/>
          <p:cNvGrpSpPr/>
          <p:nvPr/>
        </p:nvGrpSpPr>
        <p:grpSpPr>
          <a:xfrm>
            <a:off x="248835" y="4698713"/>
            <a:ext cx="1705976" cy="324097"/>
            <a:chOff x="2496762" y="993531"/>
            <a:chExt cx="658500" cy="125100"/>
          </a:xfrm>
        </p:grpSpPr>
        <p:grpSp>
          <p:nvGrpSpPr>
            <p:cNvPr id="39" name="Google Shape;39;p5"/>
            <p:cNvGrpSpPr/>
            <p:nvPr/>
          </p:nvGrpSpPr>
          <p:grpSpPr>
            <a:xfrm>
              <a:off x="2496762" y="993531"/>
              <a:ext cx="125100" cy="125100"/>
              <a:chOff x="3374787" y="880358"/>
              <a:chExt cx="125100" cy="125100"/>
            </a:xfrm>
          </p:grpSpPr>
          <p:sp>
            <p:nvSpPr>
              <p:cNvPr id="40" name="Google Shape;40;p5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rgbClr val="FF6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5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5"/>
              <p:cNvSpPr/>
              <p:nvPr/>
            </p:nvSpPr>
            <p:spPr>
              <a:xfrm>
                <a:off x="3382134" y="887705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4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5"/>
              <p:cNvSpPr/>
              <p:nvPr/>
            </p:nvSpPr>
            <p:spPr>
              <a:xfrm>
                <a:off x="3447034" y="951380"/>
                <a:ext cx="52655" cy="53879"/>
              </a:xfrm>
              <a:custGeom>
                <a:rect b="b" l="l" r="r" t="t"/>
                <a:pathLst>
                  <a:path extrusionOk="0" h="44" w="43">
                    <a:moveTo>
                      <a:pt x="43" y="0"/>
                    </a:moveTo>
                    <a:lnTo>
                      <a:pt x="0" y="44"/>
                    </a:lnTo>
                    <a:lnTo>
                      <a:pt x="43" y="44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" name="Google Shape;44;p5"/>
            <p:cNvGrpSpPr/>
            <p:nvPr/>
          </p:nvGrpSpPr>
          <p:grpSpPr>
            <a:xfrm>
              <a:off x="2674562" y="994242"/>
              <a:ext cx="125100" cy="123677"/>
              <a:chOff x="3374787" y="1035873"/>
              <a:chExt cx="125100" cy="123677"/>
            </a:xfrm>
          </p:grpSpPr>
          <p:sp>
            <p:nvSpPr>
              <p:cNvPr id="45" name="Google Shape;45;p5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rgbClr val="353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5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5"/>
              <p:cNvSpPr/>
              <p:nvPr/>
            </p:nvSpPr>
            <p:spPr>
              <a:xfrm>
                <a:off x="3382134" y="1043220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5"/>
              <p:cNvSpPr/>
              <p:nvPr/>
            </p:nvSpPr>
            <p:spPr>
              <a:xfrm>
                <a:off x="3447034" y="1106895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" name="Google Shape;49;p5"/>
            <p:cNvGrpSpPr/>
            <p:nvPr/>
          </p:nvGrpSpPr>
          <p:grpSpPr>
            <a:xfrm>
              <a:off x="2852362" y="994242"/>
              <a:ext cx="125100" cy="123677"/>
              <a:chOff x="3374787" y="1191387"/>
              <a:chExt cx="125100" cy="123677"/>
            </a:xfrm>
          </p:grpSpPr>
          <p:sp>
            <p:nvSpPr>
              <p:cNvPr id="50" name="Google Shape;50;p5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rgbClr val="A1EA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5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5"/>
              <p:cNvSpPr/>
              <p:nvPr/>
            </p:nvSpPr>
            <p:spPr>
              <a:xfrm>
                <a:off x="3382134" y="1198734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5"/>
              <p:cNvSpPr/>
              <p:nvPr/>
            </p:nvSpPr>
            <p:spPr>
              <a:xfrm>
                <a:off x="3447034" y="1262409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54;p5"/>
            <p:cNvGrpSpPr/>
            <p:nvPr/>
          </p:nvGrpSpPr>
          <p:grpSpPr>
            <a:xfrm>
              <a:off x="3030162" y="994242"/>
              <a:ext cx="125100" cy="123677"/>
              <a:chOff x="3374787" y="1346902"/>
              <a:chExt cx="125100" cy="123677"/>
            </a:xfrm>
          </p:grpSpPr>
          <p:sp>
            <p:nvSpPr>
              <p:cNvPr id="55" name="Google Shape;55;p5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rgbClr val="2119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5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5"/>
              <p:cNvSpPr/>
              <p:nvPr/>
            </p:nvSpPr>
            <p:spPr>
              <a:xfrm>
                <a:off x="3382134" y="1354249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5"/>
              <p:cNvSpPr/>
              <p:nvPr/>
            </p:nvSpPr>
            <p:spPr>
              <a:xfrm>
                <a:off x="3447034" y="1417924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61" name="Google Shape;61;p6"/>
          <p:cNvGrpSpPr/>
          <p:nvPr/>
        </p:nvGrpSpPr>
        <p:grpSpPr>
          <a:xfrm>
            <a:off x="125" y="0"/>
            <a:ext cx="9144000" cy="5143500"/>
            <a:chOff x="125" y="0"/>
            <a:chExt cx="9144000" cy="5143500"/>
          </a:xfrm>
        </p:grpSpPr>
        <p:sp>
          <p:nvSpPr>
            <p:cNvPr id="62" name="Google Shape;62;p6"/>
            <p:cNvSpPr/>
            <p:nvPr/>
          </p:nvSpPr>
          <p:spPr>
            <a:xfrm rot="-5400000">
              <a:off x="5735825" y="1735200"/>
              <a:ext cx="215700" cy="66009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" name="Google Shape;63;p6"/>
            <p:cNvSpPr/>
            <p:nvPr/>
          </p:nvSpPr>
          <p:spPr>
            <a:xfrm rot="5400000">
              <a:off x="2879075" y="-2878950"/>
              <a:ext cx="209400" cy="59673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64" name="Google Shape;64;p6"/>
          <p:cNvGrpSpPr/>
          <p:nvPr/>
        </p:nvGrpSpPr>
        <p:grpSpPr>
          <a:xfrm>
            <a:off x="8498673" y="275575"/>
            <a:ext cx="352700" cy="352700"/>
            <a:chOff x="2917014" y="1713064"/>
            <a:chExt cx="277826" cy="277826"/>
          </a:xfrm>
        </p:grpSpPr>
        <p:cxnSp>
          <p:nvCxnSpPr>
            <p:cNvPr id="65" name="Google Shape;65;p6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6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6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6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/>
          <p:nvPr>
            <p:ph type="title"/>
          </p:nvPr>
        </p:nvSpPr>
        <p:spPr>
          <a:xfrm>
            <a:off x="720000" y="1237400"/>
            <a:ext cx="46947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" type="body"/>
          </p:nvPr>
        </p:nvSpPr>
        <p:spPr>
          <a:xfrm>
            <a:off x="720000" y="1855325"/>
            <a:ext cx="4694700" cy="20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72" name="Google Shape;72;p7"/>
          <p:cNvSpPr/>
          <p:nvPr>
            <p:ph idx="2" type="pic"/>
          </p:nvPr>
        </p:nvSpPr>
        <p:spPr>
          <a:xfrm>
            <a:off x="6054698" y="833700"/>
            <a:ext cx="2374200" cy="3476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73" name="Google Shape;73;p7"/>
          <p:cNvGrpSpPr/>
          <p:nvPr/>
        </p:nvGrpSpPr>
        <p:grpSpPr>
          <a:xfrm>
            <a:off x="0" y="0"/>
            <a:ext cx="9144000" cy="418800"/>
            <a:chOff x="0" y="0"/>
            <a:chExt cx="9144000" cy="418800"/>
          </a:xfrm>
        </p:grpSpPr>
        <p:sp>
          <p:nvSpPr>
            <p:cNvPr id="74" name="Google Shape;74;p7"/>
            <p:cNvSpPr/>
            <p:nvPr/>
          </p:nvSpPr>
          <p:spPr>
            <a:xfrm>
              <a:off x="0" y="0"/>
              <a:ext cx="9144000" cy="20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 rot="5400000">
              <a:off x="1301100" y="-1091700"/>
              <a:ext cx="209400" cy="28116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78" name="Google Shape;78;p8"/>
          <p:cNvGrpSpPr/>
          <p:nvPr/>
        </p:nvGrpSpPr>
        <p:grpSpPr>
          <a:xfrm>
            <a:off x="8384373" y="4541500"/>
            <a:ext cx="352700" cy="352700"/>
            <a:chOff x="2917014" y="1713064"/>
            <a:chExt cx="277826" cy="277826"/>
          </a:xfrm>
        </p:grpSpPr>
        <p:cxnSp>
          <p:nvCxnSpPr>
            <p:cNvPr id="79" name="Google Shape;79;p8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8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8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8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8"/>
          <p:cNvGrpSpPr/>
          <p:nvPr/>
        </p:nvGrpSpPr>
        <p:grpSpPr>
          <a:xfrm>
            <a:off x="-200" y="0"/>
            <a:ext cx="9144200" cy="5143500"/>
            <a:chOff x="-200" y="0"/>
            <a:chExt cx="9144200" cy="5143500"/>
          </a:xfrm>
        </p:grpSpPr>
        <p:sp>
          <p:nvSpPr>
            <p:cNvPr id="84" name="Google Shape;84;p8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 rot="5400000">
              <a:off x="1476250" y="-1240050"/>
              <a:ext cx="249300" cy="32022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 flipH="1" rot="5400000">
              <a:off x="714400" y="4179900"/>
              <a:ext cx="249300" cy="16779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/>
          <p:nvPr>
            <p:ph type="title"/>
          </p:nvPr>
        </p:nvSpPr>
        <p:spPr>
          <a:xfrm>
            <a:off x="2241425" y="1609725"/>
            <a:ext cx="4661100" cy="14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9" name="Google Shape;89;p9"/>
          <p:cNvSpPr txBox="1"/>
          <p:nvPr>
            <p:ph idx="1" type="subTitle"/>
          </p:nvPr>
        </p:nvSpPr>
        <p:spPr>
          <a:xfrm>
            <a:off x="2241475" y="3096075"/>
            <a:ext cx="46611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90" name="Google Shape;90;p9"/>
          <p:cNvGrpSpPr/>
          <p:nvPr/>
        </p:nvGrpSpPr>
        <p:grpSpPr>
          <a:xfrm flipH="1">
            <a:off x="7170399" y="4706713"/>
            <a:ext cx="1705976" cy="324097"/>
            <a:chOff x="2496762" y="993531"/>
            <a:chExt cx="658500" cy="125100"/>
          </a:xfrm>
        </p:grpSpPr>
        <p:grpSp>
          <p:nvGrpSpPr>
            <p:cNvPr id="91" name="Google Shape;91;p9"/>
            <p:cNvGrpSpPr/>
            <p:nvPr/>
          </p:nvGrpSpPr>
          <p:grpSpPr>
            <a:xfrm>
              <a:off x="2496762" y="993531"/>
              <a:ext cx="125100" cy="125100"/>
              <a:chOff x="3374787" y="880358"/>
              <a:chExt cx="125100" cy="125100"/>
            </a:xfrm>
          </p:grpSpPr>
          <p:sp>
            <p:nvSpPr>
              <p:cNvPr id="92" name="Google Shape;92;p9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rgbClr val="FF6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9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9"/>
              <p:cNvSpPr/>
              <p:nvPr/>
            </p:nvSpPr>
            <p:spPr>
              <a:xfrm>
                <a:off x="3382134" y="887705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4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9"/>
              <p:cNvSpPr/>
              <p:nvPr/>
            </p:nvSpPr>
            <p:spPr>
              <a:xfrm>
                <a:off x="3447034" y="951380"/>
                <a:ext cx="52655" cy="53879"/>
              </a:xfrm>
              <a:custGeom>
                <a:rect b="b" l="l" r="r" t="t"/>
                <a:pathLst>
                  <a:path extrusionOk="0" h="44" w="43">
                    <a:moveTo>
                      <a:pt x="43" y="0"/>
                    </a:moveTo>
                    <a:lnTo>
                      <a:pt x="0" y="44"/>
                    </a:lnTo>
                    <a:lnTo>
                      <a:pt x="43" y="44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" name="Google Shape;96;p9"/>
            <p:cNvGrpSpPr/>
            <p:nvPr/>
          </p:nvGrpSpPr>
          <p:grpSpPr>
            <a:xfrm>
              <a:off x="2674562" y="994242"/>
              <a:ext cx="125100" cy="123677"/>
              <a:chOff x="3374787" y="1035873"/>
              <a:chExt cx="125100" cy="123677"/>
            </a:xfrm>
          </p:grpSpPr>
          <p:sp>
            <p:nvSpPr>
              <p:cNvPr id="97" name="Google Shape;97;p9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rgbClr val="353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9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9"/>
              <p:cNvSpPr/>
              <p:nvPr/>
            </p:nvSpPr>
            <p:spPr>
              <a:xfrm>
                <a:off x="3382134" y="1043220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9"/>
              <p:cNvSpPr/>
              <p:nvPr/>
            </p:nvSpPr>
            <p:spPr>
              <a:xfrm>
                <a:off x="3447034" y="1106895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" name="Google Shape;101;p9"/>
            <p:cNvGrpSpPr/>
            <p:nvPr/>
          </p:nvGrpSpPr>
          <p:grpSpPr>
            <a:xfrm>
              <a:off x="2852362" y="994242"/>
              <a:ext cx="125100" cy="123677"/>
              <a:chOff x="3374787" y="1191387"/>
              <a:chExt cx="125100" cy="123677"/>
            </a:xfrm>
          </p:grpSpPr>
          <p:sp>
            <p:nvSpPr>
              <p:cNvPr id="102" name="Google Shape;102;p9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rgbClr val="A1EA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9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9"/>
              <p:cNvSpPr/>
              <p:nvPr/>
            </p:nvSpPr>
            <p:spPr>
              <a:xfrm>
                <a:off x="3382134" y="1198734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9"/>
              <p:cNvSpPr/>
              <p:nvPr/>
            </p:nvSpPr>
            <p:spPr>
              <a:xfrm>
                <a:off x="3447034" y="1262409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" name="Google Shape;106;p9"/>
            <p:cNvGrpSpPr/>
            <p:nvPr/>
          </p:nvGrpSpPr>
          <p:grpSpPr>
            <a:xfrm>
              <a:off x="3030162" y="994242"/>
              <a:ext cx="125100" cy="123677"/>
              <a:chOff x="3374787" y="1346902"/>
              <a:chExt cx="125100" cy="123677"/>
            </a:xfrm>
          </p:grpSpPr>
          <p:sp>
            <p:nvSpPr>
              <p:cNvPr id="107" name="Google Shape;107;p9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rgbClr val="2119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9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9"/>
              <p:cNvSpPr/>
              <p:nvPr/>
            </p:nvSpPr>
            <p:spPr>
              <a:xfrm>
                <a:off x="3382134" y="1354249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9"/>
              <p:cNvSpPr/>
              <p:nvPr/>
            </p:nvSpPr>
            <p:spPr>
              <a:xfrm>
                <a:off x="3447034" y="1417924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1" name="Google Shape;111;p9"/>
          <p:cNvGrpSpPr/>
          <p:nvPr/>
        </p:nvGrpSpPr>
        <p:grpSpPr>
          <a:xfrm flipH="1">
            <a:off x="-50" y="0"/>
            <a:ext cx="9144075" cy="5143500"/>
            <a:chOff x="-50" y="0"/>
            <a:chExt cx="9144075" cy="5143500"/>
          </a:xfrm>
        </p:grpSpPr>
        <p:sp>
          <p:nvSpPr>
            <p:cNvPr id="112" name="Google Shape;112;p9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3" name="Google Shape;113;p9"/>
            <p:cNvSpPr/>
            <p:nvPr/>
          </p:nvSpPr>
          <p:spPr>
            <a:xfrm rot="5400000">
              <a:off x="2152600" y="-1916250"/>
              <a:ext cx="249300" cy="45546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4" name="Google Shape;114;p9"/>
            <p:cNvSpPr/>
            <p:nvPr/>
          </p:nvSpPr>
          <p:spPr>
            <a:xfrm rot="-5400000">
              <a:off x="6491275" y="2490750"/>
              <a:ext cx="249300" cy="50562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15" name="Google Shape;115;p9"/>
          <p:cNvGrpSpPr/>
          <p:nvPr/>
        </p:nvGrpSpPr>
        <p:grpSpPr>
          <a:xfrm>
            <a:off x="192873" y="358650"/>
            <a:ext cx="352700" cy="352700"/>
            <a:chOff x="2917014" y="1713064"/>
            <a:chExt cx="277826" cy="277826"/>
          </a:xfrm>
        </p:grpSpPr>
        <p:cxnSp>
          <p:nvCxnSpPr>
            <p:cNvPr id="116" name="Google Shape;116;p9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9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9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9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0"/>
          <p:cNvSpPr txBox="1"/>
          <p:nvPr>
            <p:ph type="title"/>
          </p:nvPr>
        </p:nvSpPr>
        <p:spPr>
          <a:xfrm>
            <a:off x="720000" y="4149450"/>
            <a:ext cx="7704000" cy="4590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"/>
          <p:cNvSpPr txBox="1"/>
          <p:nvPr>
            <p:ph hasCustomPrompt="1" type="title"/>
          </p:nvPr>
        </p:nvSpPr>
        <p:spPr>
          <a:xfrm>
            <a:off x="2046300" y="2963777"/>
            <a:ext cx="50514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5" name="Google Shape;125;p11"/>
          <p:cNvSpPr txBox="1"/>
          <p:nvPr>
            <p:ph idx="1" type="subTitle"/>
          </p:nvPr>
        </p:nvSpPr>
        <p:spPr>
          <a:xfrm>
            <a:off x="2046300" y="3952428"/>
            <a:ext cx="5051400" cy="4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26" name="Google Shape;126;p11"/>
          <p:cNvGrpSpPr/>
          <p:nvPr/>
        </p:nvGrpSpPr>
        <p:grpSpPr>
          <a:xfrm>
            <a:off x="-200" y="0"/>
            <a:ext cx="9144225" cy="5143500"/>
            <a:chOff x="-200" y="0"/>
            <a:chExt cx="9144225" cy="5143500"/>
          </a:xfrm>
        </p:grpSpPr>
        <p:sp>
          <p:nvSpPr>
            <p:cNvPr id="127" name="Google Shape;127;p11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 rot="5400000">
              <a:off x="390400" y="-154200"/>
              <a:ext cx="249300" cy="10305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 rot="-5400000">
              <a:off x="8281975" y="4281450"/>
              <a:ext cx="249300" cy="14748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 flipH="1" rot="5400000">
              <a:off x="714400" y="4179900"/>
              <a:ext cx="249300" cy="16779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2" type="title"/>
          </p:nvPr>
        </p:nvSpPr>
        <p:spPr>
          <a:xfrm>
            <a:off x="1238050" y="1171458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hasCustomPrompt="1" idx="3" type="title"/>
          </p:nvPr>
        </p:nvSpPr>
        <p:spPr>
          <a:xfrm>
            <a:off x="1238050" y="2843738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hasCustomPrompt="1" idx="4" type="title"/>
          </p:nvPr>
        </p:nvSpPr>
        <p:spPr>
          <a:xfrm>
            <a:off x="1238050" y="1728885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/>
          <p:nvPr>
            <p:ph hasCustomPrompt="1" idx="5" type="title"/>
          </p:nvPr>
        </p:nvSpPr>
        <p:spPr>
          <a:xfrm>
            <a:off x="1238050" y="3401165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/>
          <p:nvPr>
            <p:ph hasCustomPrompt="1" idx="6" type="title"/>
          </p:nvPr>
        </p:nvSpPr>
        <p:spPr>
          <a:xfrm>
            <a:off x="1238050" y="228631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/>
          <p:nvPr>
            <p:ph hasCustomPrompt="1" idx="7" type="title"/>
          </p:nvPr>
        </p:nvSpPr>
        <p:spPr>
          <a:xfrm>
            <a:off x="1238050" y="395859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/>
          <p:nvPr>
            <p:ph idx="1" type="subTitle"/>
          </p:nvPr>
        </p:nvSpPr>
        <p:spPr>
          <a:xfrm>
            <a:off x="2093900" y="117145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idx="8" type="subTitle"/>
          </p:nvPr>
        </p:nvSpPr>
        <p:spPr>
          <a:xfrm>
            <a:off x="2093900" y="172888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2" name="Google Shape;142;p13"/>
          <p:cNvSpPr txBox="1"/>
          <p:nvPr>
            <p:ph idx="9" type="subTitle"/>
          </p:nvPr>
        </p:nvSpPr>
        <p:spPr>
          <a:xfrm>
            <a:off x="2093900" y="228631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3" name="Google Shape;143;p13"/>
          <p:cNvSpPr txBox="1"/>
          <p:nvPr>
            <p:ph idx="13" type="subTitle"/>
          </p:nvPr>
        </p:nvSpPr>
        <p:spPr>
          <a:xfrm>
            <a:off x="2093900" y="284374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4" name="Google Shape;144;p13"/>
          <p:cNvSpPr txBox="1"/>
          <p:nvPr>
            <p:ph idx="14" type="subTitle"/>
          </p:nvPr>
        </p:nvSpPr>
        <p:spPr>
          <a:xfrm>
            <a:off x="2093900" y="340117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5" name="Google Shape;145;p13"/>
          <p:cNvSpPr txBox="1"/>
          <p:nvPr>
            <p:ph idx="15" type="subTitle"/>
          </p:nvPr>
        </p:nvSpPr>
        <p:spPr>
          <a:xfrm>
            <a:off x="2093900" y="395860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46" name="Google Shape;146;p13"/>
          <p:cNvGrpSpPr/>
          <p:nvPr/>
        </p:nvGrpSpPr>
        <p:grpSpPr>
          <a:xfrm>
            <a:off x="5207025" y="-2850"/>
            <a:ext cx="3957600" cy="5149200"/>
            <a:chOff x="5207025" y="-2850"/>
            <a:chExt cx="3957600" cy="5149200"/>
          </a:xfrm>
        </p:grpSpPr>
        <p:sp>
          <p:nvSpPr>
            <p:cNvPr id="147" name="Google Shape;147;p13"/>
            <p:cNvSpPr/>
            <p:nvPr/>
          </p:nvSpPr>
          <p:spPr>
            <a:xfrm rot="-5400000">
              <a:off x="7077975" y="3059700"/>
              <a:ext cx="215700" cy="39576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 flipH="1" rot="-5400000">
              <a:off x="7909950" y="-1018200"/>
              <a:ext cx="218700" cy="22494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51" name="Google Shape;151;p14"/>
          <p:cNvGrpSpPr/>
          <p:nvPr/>
        </p:nvGrpSpPr>
        <p:grpSpPr>
          <a:xfrm>
            <a:off x="25" y="0"/>
            <a:ext cx="9144111" cy="5146350"/>
            <a:chOff x="25" y="0"/>
            <a:chExt cx="9144111" cy="5146350"/>
          </a:xfrm>
        </p:grpSpPr>
        <p:sp>
          <p:nvSpPr>
            <p:cNvPr id="152" name="Google Shape;152;p14"/>
            <p:cNvSpPr/>
            <p:nvPr/>
          </p:nvSpPr>
          <p:spPr>
            <a:xfrm flipH="1" rot="5400000">
              <a:off x="1155025" y="3775650"/>
              <a:ext cx="215700" cy="25257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 flipH="1" rot="-5400000">
              <a:off x="8328286" y="-397050"/>
              <a:ext cx="209400" cy="14223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 flipH="1" rot="-5400000">
              <a:off x="7914675" y="-1019850"/>
              <a:ext cx="209400" cy="22491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7" name="Google Shape;157;p15"/>
          <p:cNvSpPr/>
          <p:nvPr/>
        </p:nvSpPr>
        <p:spPr>
          <a:xfrm rot="5400000">
            <a:off x="1880500" y="-1880400"/>
            <a:ext cx="203100" cy="3963900"/>
          </a:xfrm>
          <a:prstGeom prst="round1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idx="1" type="subTitle"/>
          </p:nvPr>
        </p:nvSpPr>
        <p:spPr>
          <a:xfrm flipH="1">
            <a:off x="866688" y="1502675"/>
            <a:ext cx="3392100" cy="10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0" name="Google Shape;160;p16"/>
          <p:cNvSpPr txBox="1"/>
          <p:nvPr>
            <p:ph type="title"/>
          </p:nvPr>
        </p:nvSpPr>
        <p:spPr>
          <a:xfrm flipH="1">
            <a:off x="866700" y="574650"/>
            <a:ext cx="3392100" cy="105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9525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1" name="Google Shape;161;p16"/>
          <p:cNvSpPr/>
          <p:nvPr>
            <p:ph idx="2" type="pic"/>
          </p:nvPr>
        </p:nvSpPr>
        <p:spPr>
          <a:xfrm>
            <a:off x="924300" y="2646675"/>
            <a:ext cx="3334500" cy="1922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62" name="Google Shape;162;p16"/>
          <p:cNvSpPr/>
          <p:nvPr>
            <p:ph idx="3" type="pic"/>
          </p:nvPr>
        </p:nvSpPr>
        <p:spPr>
          <a:xfrm flipH="1">
            <a:off x="4506612" y="574650"/>
            <a:ext cx="3713100" cy="3994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5" name="Google Shape;165;p17"/>
          <p:cNvSpPr txBox="1"/>
          <p:nvPr>
            <p:ph idx="1" type="body"/>
          </p:nvPr>
        </p:nvSpPr>
        <p:spPr>
          <a:xfrm>
            <a:off x="720000" y="1152475"/>
            <a:ext cx="77040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66" name="Google Shape;166;p17"/>
          <p:cNvGrpSpPr/>
          <p:nvPr/>
        </p:nvGrpSpPr>
        <p:grpSpPr>
          <a:xfrm>
            <a:off x="175" y="0"/>
            <a:ext cx="9165188" cy="5146350"/>
            <a:chOff x="175" y="0"/>
            <a:chExt cx="9165188" cy="5146350"/>
          </a:xfrm>
        </p:grpSpPr>
        <p:sp>
          <p:nvSpPr>
            <p:cNvPr id="167" name="Google Shape;167;p17"/>
            <p:cNvSpPr/>
            <p:nvPr/>
          </p:nvSpPr>
          <p:spPr>
            <a:xfrm flipH="1" rot="5400000">
              <a:off x="1621825" y="3309000"/>
              <a:ext cx="215700" cy="34590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 flipH="1" rot="-5400000">
              <a:off x="6742113" y="-2207550"/>
              <a:ext cx="215700" cy="46308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1512745" y="1247000"/>
            <a:ext cx="5537100" cy="443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2" name="Google Shape;172;p18"/>
          <p:cNvSpPr txBox="1"/>
          <p:nvPr>
            <p:ph idx="2" type="subTitle"/>
          </p:nvPr>
        </p:nvSpPr>
        <p:spPr>
          <a:xfrm>
            <a:off x="1512745" y="1543973"/>
            <a:ext cx="5537100" cy="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3" name="Google Shape;173;p18"/>
          <p:cNvSpPr txBox="1"/>
          <p:nvPr>
            <p:ph idx="3" type="subTitle"/>
          </p:nvPr>
        </p:nvSpPr>
        <p:spPr>
          <a:xfrm>
            <a:off x="1512735" y="2610880"/>
            <a:ext cx="5537100" cy="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4" name="Google Shape;174;p18"/>
          <p:cNvSpPr txBox="1"/>
          <p:nvPr>
            <p:ph idx="4" type="subTitle"/>
          </p:nvPr>
        </p:nvSpPr>
        <p:spPr>
          <a:xfrm>
            <a:off x="1512749" y="3677800"/>
            <a:ext cx="5537100" cy="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5" name="Google Shape;175;p18"/>
          <p:cNvSpPr txBox="1"/>
          <p:nvPr>
            <p:ph idx="5" type="subTitle"/>
          </p:nvPr>
        </p:nvSpPr>
        <p:spPr>
          <a:xfrm>
            <a:off x="1512734" y="2313914"/>
            <a:ext cx="5537100" cy="443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6" name="Google Shape;176;p18"/>
          <p:cNvSpPr txBox="1"/>
          <p:nvPr>
            <p:ph idx="6" type="subTitle"/>
          </p:nvPr>
        </p:nvSpPr>
        <p:spPr>
          <a:xfrm>
            <a:off x="1512747" y="3380827"/>
            <a:ext cx="5537100" cy="443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77" name="Google Shape;177;p18"/>
          <p:cNvGrpSpPr/>
          <p:nvPr/>
        </p:nvGrpSpPr>
        <p:grpSpPr>
          <a:xfrm>
            <a:off x="0" y="-447"/>
            <a:ext cx="9164650" cy="5146797"/>
            <a:chOff x="0" y="-447"/>
            <a:chExt cx="9164650" cy="5146797"/>
          </a:xfrm>
        </p:grpSpPr>
        <p:sp>
          <p:nvSpPr>
            <p:cNvPr id="178" name="Google Shape;178;p18"/>
            <p:cNvSpPr/>
            <p:nvPr/>
          </p:nvSpPr>
          <p:spPr>
            <a:xfrm rot="-5400000">
              <a:off x="7323250" y="3304950"/>
              <a:ext cx="215700" cy="34671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79" name="Google Shape;179;p18"/>
            <p:cNvSpPr/>
            <p:nvPr/>
          </p:nvSpPr>
          <p:spPr>
            <a:xfrm rot="5400000">
              <a:off x="774000" y="-774447"/>
              <a:ext cx="203100" cy="17511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2397250" y="1417650"/>
            <a:ext cx="2486400" cy="75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19"/>
          <p:cNvSpPr txBox="1"/>
          <p:nvPr>
            <p:ph idx="2" type="subTitle"/>
          </p:nvPr>
        </p:nvSpPr>
        <p:spPr>
          <a:xfrm>
            <a:off x="2397250" y="2501660"/>
            <a:ext cx="2486400" cy="75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4" name="Google Shape;184;p19"/>
          <p:cNvSpPr txBox="1"/>
          <p:nvPr>
            <p:ph idx="3" type="subTitle"/>
          </p:nvPr>
        </p:nvSpPr>
        <p:spPr>
          <a:xfrm>
            <a:off x="2397250" y="3586650"/>
            <a:ext cx="2486400" cy="75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5" name="Google Shape;185;p19"/>
          <p:cNvSpPr txBox="1"/>
          <p:nvPr>
            <p:ph idx="4" type="subTitle"/>
          </p:nvPr>
        </p:nvSpPr>
        <p:spPr>
          <a:xfrm>
            <a:off x="5383450" y="1417650"/>
            <a:ext cx="2719500" cy="7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5" type="subTitle"/>
          </p:nvPr>
        </p:nvSpPr>
        <p:spPr>
          <a:xfrm>
            <a:off x="5383450" y="2501660"/>
            <a:ext cx="2719500" cy="7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7" name="Google Shape;187;p19"/>
          <p:cNvSpPr txBox="1"/>
          <p:nvPr>
            <p:ph idx="6" type="subTitle"/>
          </p:nvPr>
        </p:nvSpPr>
        <p:spPr>
          <a:xfrm>
            <a:off x="5383450" y="3586650"/>
            <a:ext cx="2719500" cy="7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88" name="Google Shape;188;p19"/>
          <p:cNvGrpSpPr/>
          <p:nvPr/>
        </p:nvGrpSpPr>
        <p:grpSpPr>
          <a:xfrm>
            <a:off x="8269116" y="230700"/>
            <a:ext cx="609814" cy="608589"/>
            <a:chOff x="3620916" y="-126200"/>
            <a:chExt cx="609814" cy="608589"/>
          </a:xfrm>
        </p:grpSpPr>
        <p:sp>
          <p:nvSpPr>
            <p:cNvPr id="189" name="Google Shape;189;p19"/>
            <p:cNvSpPr/>
            <p:nvPr/>
          </p:nvSpPr>
          <p:spPr>
            <a:xfrm>
              <a:off x="3620916" y="-126200"/>
              <a:ext cx="609814" cy="608589"/>
            </a:xfrm>
            <a:custGeom>
              <a:rect b="b" l="l" r="r" t="t"/>
              <a:pathLst>
                <a:path extrusionOk="0" h="843" w="843">
                  <a:moveTo>
                    <a:pt x="76" y="475"/>
                  </a:moveTo>
                  <a:cubicBezTo>
                    <a:pt x="1" y="519"/>
                    <a:pt x="1" y="519"/>
                    <a:pt x="1" y="519"/>
                  </a:cubicBezTo>
                  <a:cubicBezTo>
                    <a:pt x="56" y="652"/>
                    <a:pt x="56" y="652"/>
                    <a:pt x="56" y="652"/>
                  </a:cubicBezTo>
                  <a:cubicBezTo>
                    <a:pt x="140" y="630"/>
                    <a:pt x="140" y="630"/>
                    <a:pt x="140" y="630"/>
                  </a:cubicBezTo>
                  <a:cubicBezTo>
                    <a:pt x="161" y="658"/>
                    <a:pt x="186" y="683"/>
                    <a:pt x="215" y="704"/>
                  </a:cubicBezTo>
                  <a:cubicBezTo>
                    <a:pt x="193" y="789"/>
                    <a:pt x="193" y="789"/>
                    <a:pt x="193" y="789"/>
                  </a:cubicBezTo>
                  <a:cubicBezTo>
                    <a:pt x="326" y="843"/>
                    <a:pt x="326" y="843"/>
                    <a:pt x="326" y="843"/>
                  </a:cubicBezTo>
                  <a:cubicBezTo>
                    <a:pt x="370" y="768"/>
                    <a:pt x="370" y="768"/>
                    <a:pt x="370" y="768"/>
                  </a:cubicBezTo>
                  <a:cubicBezTo>
                    <a:pt x="405" y="773"/>
                    <a:pt x="441" y="773"/>
                    <a:pt x="475" y="768"/>
                  </a:cubicBezTo>
                  <a:cubicBezTo>
                    <a:pt x="519" y="843"/>
                    <a:pt x="519" y="843"/>
                    <a:pt x="519" y="843"/>
                  </a:cubicBezTo>
                  <a:cubicBezTo>
                    <a:pt x="652" y="788"/>
                    <a:pt x="652" y="788"/>
                    <a:pt x="652" y="788"/>
                  </a:cubicBezTo>
                  <a:cubicBezTo>
                    <a:pt x="630" y="704"/>
                    <a:pt x="630" y="704"/>
                    <a:pt x="630" y="704"/>
                  </a:cubicBezTo>
                  <a:cubicBezTo>
                    <a:pt x="658" y="683"/>
                    <a:pt x="683" y="658"/>
                    <a:pt x="704" y="629"/>
                  </a:cubicBezTo>
                  <a:cubicBezTo>
                    <a:pt x="789" y="651"/>
                    <a:pt x="789" y="651"/>
                    <a:pt x="789" y="651"/>
                  </a:cubicBezTo>
                  <a:cubicBezTo>
                    <a:pt x="843" y="518"/>
                    <a:pt x="843" y="518"/>
                    <a:pt x="843" y="518"/>
                  </a:cubicBezTo>
                  <a:cubicBezTo>
                    <a:pt x="768" y="474"/>
                    <a:pt x="768" y="474"/>
                    <a:pt x="768" y="474"/>
                  </a:cubicBezTo>
                  <a:cubicBezTo>
                    <a:pt x="773" y="439"/>
                    <a:pt x="773" y="403"/>
                    <a:pt x="768" y="368"/>
                  </a:cubicBezTo>
                  <a:cubicBezTo>
                    <a:pt x="843" y="324"/>
                    <a:pt x="843" y="324"/>
                    <a:pt x="843" y="324"/>
                  </a:cubicBezTo>
                  <a:cubicBezTo>
                    <a:pt x="788" y="192"/>
                    <a:pt x="788" y="192"/>
                    <a:pt x="788" y="192"/>
                  </a:cubicBezTo>
                  <a:cubicBezTo>
                    <a:pt x="703" y="214"/>
                    <a:pt x="703" y="214"/>
                    <a:pt x="703" y="214"/>
                  </a:cubicBezTo>
                  <a:cubicBezTo>
                    <a:pt x="683" y="186"/>
                    <a:pt x="658" y="161"/>
                    <a:pt x="629" y="139"/>
                  </a:cubicBezTo>
                  <a:cubicBezTo>
                    <a:pt x="651" y="55"/>
                    <a:pt x="651" y="55"/>
                    <a:pt x="651" y="55"/>
                  </a:cubicBezTo>
                  <a:cubicBezTo>
                    <a:pt x="518" y="0"/>
                    <a:pt x="518" y="0"/>
                    <a:pt x="518" y="0"/>
                  </a:cubicBezTo>
                  <a:cubicBezTo>
                    <a:pt x="474" y="76"/>
                    <a:pt x="474" y="76"/>
                    <a:pt x="474" y="76"/>
                  </a:cubicBezTo>
                  <a:cubicBezTo>
                    <a:pt x="438" y="70"/>
                    <a:pt x="403" y="71"/>
                    <a:pt x="368" y="76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186" y="161"/>
                    <a:pt x="161" y="186"/>
                    <a:pt x="139" y="215"/>
                  </a:cubicBezTo>
                  <a:cubicBezTo>
                    <a:pt x="55" y="193"/>
                    <a:pt x="55" y="193"/>
                    <a:pt x="55" y="193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76" y="370"/>
                    <a:pt x="76" y="370"/>
                    <a:pt x="76" y="370"/>
                  </a:cubicBezTo>
                  <a:cubicBezTo>
                    <a:pt x="70" y="405"/>
                    <a:pt x="71" y="441"/>
                    <a:pt x="76" y="475"/>
                  </a:cubicBezTo>
                  <a:moveTo>
                    <a:pt x="227" y="342"/>
                  </a:moveTo>
                  <a:cubicBezTo>
                    <a:pt x="271" y="234"/>
                    <a:pt x="395" y="183"/>
                    <a:pt x="502" y="227"/>
                  </a:cubicBezTo>
                  <a:cubicBezTo>
                    <a:pt x="610" y="271"/>
                    <a:pt x="661" y="395"/>
                    <a:pt x="617" y="502"/>
                  </a:cubicBezTo>
                  <a:cubicBezTo>
                    <a:pt x="572" y="610"/>
                    <a:pt x="449" y="661"/>
                    <a:pt x="342" y="617"/>
                  </a:cubicBezTo>
                  <a:cubicBezTo>
                    <a:pt x="234" y="572"/>
                    <a:pt x="183" y="449"/>
                    <a:pt x="227" y="3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3731124" y="-105383"/>
              <a:ext cx="388175" cy="156739"/>
            </a:xfrm>
            <a:custGeom>
              <a:rect b="b" l="l" r="r" t="t"/>
              <a:pathLst>
                <a:path extrusionOk="0" h="216" w="538">
                  <a:moveTo>
                    <a:pt x="380" y="0"/>
                  </a:moveTo>
                  <a:cubicBezTo>
                    <a:pt x="376" y="0"/>
                    <a:pt x="372" y="2"/>
                    <a:pt x="369" y="6"/>
                  </a:cubicBezTo>
                  <a:cubicBezTo>
                    <a:pt x="333" y="69"/>
                    <a:pt x="333" y="69"/>
                    <a:pt x="333" y="69"/>
                  </a:cubicBezTo>
                  <a:cubicBezTo>
                    <a:pt x="319" y="67"/>
                    <a:pt x="319" y="67"/>
                    <a:pt x="319" y="67"/>
                  </a:cubicBezTo>
                  <a:cubicBezTo>
                    <a:pt x="303" y="64"/>
                    <a:pt x="286" y="63"/>
                    <a:pt x="270" y="63"/>
                  </a:cubicBezTo>
                  <a:cubicBezTo>
                    <a:pt x="253" y="63"/>
                    <a:pt x="236" y="64"/>
                    <a:pt x="220" y="67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67" y="2"/>
                    <a:pt x="163" y="0"/>
                    <a:pt x="158" y="0"/>
                  </a:cubicBezTo>
                  <a:cubicBezTo>
                    <a:pt x="157" y="0"/>
                    <a:pt x="155" y="1"/>
                    <a:pt x="154" y="1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69" y="37"/>
                    <a:pt x="66" y="43"/>
                    <a:pt x="67" y="48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48" y="147"/>
                    <a:pt x="24" y="171"/>
                    <a:pt x="4" y="198"/>
                  </a:cubicBezTo>
                  <a:cubicBezTo>
                    <a:pt x="0" y="203"/>
                    <a:pt x="2" y="210"/>
                    <a:pt x="7" y="214"/>
                  </a:cubicBezTo>
                  <a:cubicBezTo>
                    <a:pt x="9" y="216"/>
                    <a:pt x="11" y="216"/>
                    <a:pt x="14" y="216"/>
                  </a:cubicBezTo>
                  <a:cubicBezTo>
                    <a:pt x="17" y="216"/>
                    <a:pt x="21" y="215"/>
                    <a:pt x="23" y="212"/>
                  </a:cubicBezTo>
                  <a:cubicBezTo>
                    <a:pt x="42" y="187"/>
                    <a:pt x="64" y="165"/>
                    <a:pt x="88" y="14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10" y="130"/>
                    <a:pt x="112" y="125"/>
                    <a:pt x="111" y="120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54" y="27"/>
                    <a:pt x="154" y="27"/>
                    <a:pt x="154" y="2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91" y="92"/>
                    <a:pt x="195" y="94"/>
                    <a:pt x="199" y="94"/>
                  </a:cubicBezTo>
                  <a:cubicBezTo>
                    <a:pt x="200" y="94"/>
                    <a:pt x="200" y="94"/>
                    <a:pt x="201" y="94"/>
                  </a:cubicBezTo>
                  <a:cubicBezTo>
                    <a:pt x="223" y="90"/>
                    <a:pt x="223" y="90"/>
                    <a:pt x="223" y="90"/>
                  </a:cubicBezTo>
                  <a:cubicBezTo>
                    <a:pt x="239" y="88"/>
                    <a:pt x="254" y="86"/>
                    <a:pt x="270" y="86"/>
                  </a:cubicBezTo>
                  <a:cubicBezTo>
                    <a:pt x="285" y="86"/>
                    <a:pt x="300" y="88"/>
                    <a:pt x="315" y="90"/>
                  </a:cubicBezTo>
                  <a:cubicBezTo>
                    <a:pt x="338" y="93"/>
                    <a:pt x="338" y="93"/>
                    <a:pt x="338" y="93"/>
                  </a:cubicBezTo>
                  <a:cubicBezTo>
                    <a:pt x="338" y="93"/>
                    <a:pt x="339" y="93"/>
                    <a:pt x="339" y="93"/>
                  </a:cubicBezTo>
                  <a:cubicBezTo>
                    <a:pt x="343" y="93"/>
                    <a:pt x="347" y="91"/>
                    <a:pt x="349" y="87"/>
                  </a:cubicBezTo>
                  <a:cubicBezTo>
                    <a:pt x="385" y="26"/>
                    <a:pt x="385" y="26"/>
                    <a:pt x="385" y="26"/>
                  </a:cubicBezTo>
                  <a:cubicBezTo>
                    <a:pt x="446" y="52"/>
                    <a:pt x="446" y="52"/>
                    <a:pt x="446" y="52"/>
                  </a:cubicBezTo>
                  <a:cubicBezTo>
                    <a:pt x="428" y="120"/>
                    <a:pt x="428" y="120"/>
                    <a:pt x="428" y="120"/>
                  </a:cubicBezTo>
                  <a:cubicBezTo>
                    <a:pt x="426" y="124"/>
                    <a:pt x="428" y="129"/>
                    <a:pt x="432" y="132"/>
                  </a:cubicBezTo>
                  <a:cubicBezTo>
                    <a:pt x="450" y="145"/>
                    <a:pt x="450" y="145"/>
                    <a:pt x="450" y="145"/>
                  </a:cubicBezTo>
                  <a:cubicBezTo>
                    <a:pt x="475" y="164"/>
                    <a:pt x="497" y="186"/>
                    <a:pt x="516" y="211"/>
                  </a:cubicBezTo>
                  <a:cubicBezTo>
                    <a:pt x="518" y="214"/>
                    <a:pt x="521" y="215"/>
                    <a:pt x="525" y="215"/>
                  </a:cubicBezTo>
                  <a:cubicBezTo>
                    <a:pt x="528" y="215"/>
                    <a:pt x="530" y="215"/>
                    <a:pt x="532" y="213"/>
                  </a:cubicBezTo>
                  <a:cubicBezTo>
                    <a:pt x="537" y="209"/>
                    <a:pt x="538" y="202"/>
                    <a:pt x="535" y="197"/>
                  </a:cubicBezTo>
                  <a:cubicBezTo>
                    <a:pt x="515" y="170"/>
                    <a:pt x="491" y="146"/>
                    <a:pt x="464" y="126"/>
                  </a:cubicBezTo>
                  <a:cubicBezTo>
                    <a:pt x="453" y="118"/>
                    <a:pt x="453" y="118"/>
                    <a:pt x="453" y="118"/>
                  </a:cubicBezTo>
                  <a:cubicBezTo>
                    <a:pt x="471" y="48"/>
                    <a:pt x="471" y="48"/>
                    <a:pt x="471" y="48"/>
                  </a:cubicBezTo>
                  <a:cubicBezTo>
                    <a:pt x="473" y="42"/>
                    <a:pt x="470" y="36"/>
                    <a:pt x="464" y="34"/>
                  </a:cubicBezTo>
                  <a:cubicBezTo>
                    <a:pt x="384" y="1"/>
                    <a:pt x="384" y="1"/>
                    <a:pt x="384" y="1"/>
                  </a:cubicBezTo>
                  <a:cubicBezTo>
                    <a:pt x="383" y="0"/>
                    <a:pt x="381" y="0"/>
                    <a:pt x="380" y="0"/>
                  </a:cubicBezTo>
                </a:path>
              </a:pathLst>
            </a:custGeom>
            <a:solidFill>
              <a:srgbClr val="FFFFFF">
                <a:alpha val="2127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3749492" y="1150"/>
              <a:ext cx="352663" cy="352663"/>
            </a:xfrm>
            <a:custGeom>
              <a:rect b="b" l="l" r="r" t="t"/>
              <a:pathLst>
                <a:path extrusionOk="0" h="488" w="488">
                  <a:moveTo>
                    <a:pt x="0" y="244"/>
                  </a:moveTo>
                  <a:cubicBezTo>
                    <a:pt x="0" y="109"/>
                    <a:pt x="110" y="0"/>
                    <a:pt x="244" y="0"/>
                  </a:cubicBezTo>
                  <a:cubicBezTo>
                    <a:pt x="379" y="0"/>
                    <a:pt x="488" y="109"/>
                    <a:pt x="488" y="244"/>
                  </a:cubicBezTo>
                  <a:cubicBezTo>
                    <a:pt x="488" y="378"/>
                    <a:pt x="379" y="488"/>
                    <a:pt x="244" y="488"/>
                  </a:cubicBezTo>
                  <a:cubicBezTo>
                    <a:pt x="110" y="488"/>
                    <a:pt x="0" y="378"/>
                    <a:pt x="0" y="244"/>
                  </a:cubicBezTo>
                  <a:close/>
                  <a:moveTo>
                    <a:pt x="13" y="244"/>
                  </a:moveTo>
                  <a:cubicBezTo>
                    <a:pt x="13" y="371"/>
                    <a:pt x="117" y="475"/>
                    <a:pt x="244" y="475"/>
                  </a:cubicBezTo>
                  <a:cubicBezTo>
                    <a:pt x="372" y="475"/>
                    <a:pt x="475" y="371"/>
                    <a:pt x="475" y="244"/>
                  </a:cubicBezTo>
                  <a:cubicBezTo>
                    <a:pt x="475" y="117"/>
                    <a:pt x="372" y="13"/>
                    <a:pt x="244" y="13"/>
                  </a:cubicBezTo>
                  <a:cubicBezTo>
                    <a:pt x="117" y="13"/>
                    <a:pt x="13" y="117"/>
                    <a:pt x="13" y="244"/>
                  </a:cubicBezTo>
                  <a:close/>
                </a:path>
              </a:pathLst>
            </a:custGeom>
            <a:solidFill>
              <a:srgbClr val="21194F">
                <a:alpha val="498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3620916" y="13396"/>
              <a:ext cx="342867" cy="468993"/>
            </a:xfrm>
            <a:custGeom>
              <a:rect b="b" l="l" r="r" t="t"/>
              <a:pathLst>
                <a:path extrusionOk="0" h="650" w="475">
                  <a:moveTo>
                    <a:pt x="422" y="579"/>
                  </a:moveTo>
                  <a:cubicBezTo>
                    <a:pt x="422" y="579"/>
                    <a:pt x="422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moveTo>
                    <a:pt x="372" y="575"/>
                  </a:moveTo>
                  <a:cubicBezTo>
                    <a:pt x="389" y="578"/>
                    <a:pt x="405" y="579"/>
                    <a:pt x="422" y="579"/>
                  </a:cubicBezTo>
                  <a:cubicBezTo>
                    <a:pt x="405" y="579"/>
                    <a:pt x="389" y="578"/>
                    <a:pt x="372" y="575"/>
                  </a:cubicBezTo>
                  <a:moveTo>
                    <a:pt x="370" y="575"/>
                  </a:moveTo>
                  <a:cubicBezTo>
                    <a:pt x="326" y="650"/>
                    <a:pt x="326" y="650"/>
                    <a:pt x="326" y="650"/>
                  </a:cubicBezTo>
                  <a:cubicBezTo>
                    <a:pt x="326" y="650"/>
                    <a:pt x="326" y="650"/>
                    <a:pt x="326" y="650"/>
                  </a:cubicBezTo>
                  <a:cubicBezTo>
                    <a:pt x="370" y="575"/>
                    <a:pt x="370" y="575"/>
                    <a:pt x="370" y="575"/>
                  </a:cubicBezTo>
                  <a:moveTo>
                    <a:pt x="370" y="575"/>
                  </a:moveTo>
                  <a:cubicBezTo>
                    <a:pt x="370" y="575"/>
                    <a:pt x="371" y="575"/>
                    <a:pt x="371" y="575"/>
                  </a:cubicBezTo>
                  <a:cubicBezTo>
                    <a:pt x="371" y="575"/>
                    <a:pt x="370" y="575"/>
                    <a:pt x="370" y="575"/>
                  </a:cubicBezTo>
                  <a:moveTo>
                    <a:pt x="475" y="575"/>
                  </a:moveTo>
                  <a:cubicBezTo>
                    <a:pt x="475" y="575"/>
                    <a:pt x="475" y="575"/>
                    <a:pt x="474" y="575"/>
                  </a:cubicBezTo>
                  <a:cubicBezTo>
                    <a:pt x="475" y="575"/>
                    <a:pt x="475" y="575"/>
                    <a:pt x="475" y="575"/>
                  </a:cubicBezTo>
                  <a:moveTo>
                    <a:pt x="55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55" y="0"/>
                    <a:pt x="55" y="0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3620916" y="13396"/>
              <a:ext cx="609814" cy="468993"/>
            </a:xfrm>
            <a:custGeom>
              <a:rect b="b" l="l" r="r" t="t"/>
              <a:pathLst>
                <a:path extrusionOk="0" h="650" w="843">
                  <a:moveTo>
                    <a:pt x="55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0" y="212"/>
                    <a:pt x="71" y="248"/>
                    <a:pt x="76" y="282"/>
                  </a:cubicBezTo>
                  <a:cubicBezTo>
                    <a:pt x="1" y="326"/>
                    <a:pt x="1" y="326"/>
                    <a:pt x="1" y="326"/>
                  </a:cubicBezTo>
                  <a:cubicBezTo>
                    <a:pt x="56" y="459"/>
                    <a:pt x="56" y="459"/>
                    <a:pt x="56" y="459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61" y="465"/>
                    <a:pt x="186" y="490"/>
                    <a:pt x="215" y="511"/>
                  </a:cubicBezTo>
                  <a:cubicBezTo>
                    <a:pt x="215" y="511"/>
                    <a:pt x="215" y="511"/>
                    <a:pt x="215" y="511"/>
                  </a:cubicBezTo>
                  <a:cubicBezTo>
                    <a:pt x="215" y="511"/>
                    <a:pt x="215" y="511"/>
                    <a:pt x="215" y="511"/>
                  </a:cubicBezTo>
                  <a:cubicBezTo>
                    <a:pt x="193" y="596"/>
                    <a:pt x="193" y="596"/>
                    <a:pt x="193" y="596"/>
                  </a:cubicBezTo>
                  <a:cubicBezTo>
                    <a:pt x="326" y="650"/>
                    <a:pt x="326" y="650"/>
                    <a:pt x="326" y="650"/>
                  </a:cubicBezTo>
                  <a:cubicBezTo>
                    <a:pt x="370" y="575"/>
                    <a:pt x="370" y="575"/>
                    <a:pt x="370" y="575"/>
                  </a:cubicBezTo>
                  <a:cubicBezTo>
                    <a:pt x="370" y="575"/>
                    <a:pt x="370" y="575"/>
                    <a:pt x="370" y="575"/>
                  </a:cubicBezTo>
                  <a:cubicBezTo>
                    <a:pt x="370" y="575"/>
                    <a:pt x="371" y="575"/>
                    <a:pt x="371" y="575"/>
                  </a:cubicBezTo>
                  <a:cubicBezTo>
                    <a:pt x="372" y="575"/>
                    <a:pt x="372" y="575"/>
                    <a:pt x="372" y="575"/>
                  </a:cubicBezTo>
                  <a:cubicBezTo>
                    <a:pt x="389" y="578"/>
                    <a:pt x="405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cubicBezTo>
                    <a:pt x="439" y="579"/>
                    <a:pt x="457" y="578"/>
                    <a:pt x="474" y="575"/>
                  </a:cubicBezTo>
                  <a:cubicBezTo>
                    <a:pt x="475" y="575"/>
                    <a:pt x="475" y="575"/>
                    <a:pt x="475" y="575"/>
                  </a:cubicBezTo>
                  <a:cubicBezTo>
                    <a:pt x="475" y="575"/>
                    <a:pt x="475" y="575"/>
                    <a:pt x="475" y="575"/>
                  </a:cubicBezTo>
                  <a:cubicBezTo>
                    <a:pt x="519" y="650"/>
                    <a:pt x="519" y="650"/>
                    <a:pt x="519" y="650"/>
                  </a:cubicBezTo>
                  <a:cubicBezTo>
                    <a:pt x="652" y="595"/>
                    <a:pt x="652" y="595"/>
                    <a:pt x="652" y="595"/>
                  </a:cubicBezTo>
                  <a:cubicBezTo>
                    <a:pt x="630" y="511"/>
                    <a:pt x="630" y="511"/>
                    <a:pt x="630" y="511"/>
                  </a:cubicBezTo>
                  <a:cubicBezTo>
                    <a:pt x="630" y="511"/>
                    <a:pt x="630" y="511"/>
                    <a:pt x="630" y="511"/>
                  </a:cubicBezTo>
                  <a:cubicBezTo>
                    <a:pt x="658" y="490"/>
                    <a:pt x="683" y="465"/>
                    <a:pt x="704" y="436"/>
                  </a:cubicBezTo>
                  <a:cubicBezTo>
                    <a:pt x="789" y="458"/>
                    <a:pt x="789" y="458"/>
                    <a:pt x="789" y="458"/>
                  </a:cubicBezTo>
                  <a:cubicBezTo>
                    <a:pt x="843" y="325"/>
                    <a:pt x="843" y="325"/>
                    <a:pt x="843" y="325"/>
                  </a:cubicBezTo>
                  <a:cubicBezTo>
                    <a:pt x="783" y="290"/>
                    <a:pt x="783" y="290"/>
                    <a:pt x="783" y="290"/>
                  </a:cubicBezTo>
                  <a:cubicBezTo>
                    <a:pt x="733" y="403"/>
                    <a:pt x="621" y="487"/>
                    <a:pt x="498" y="502"/>
                  </a:cubicBezTo>
                  <a:cubicBezTo>
                    <a:pt x="484" y="504"/>
                    <a:pt x="469" y="505"/>
                    <a:pt x="455" y="505"/>
                  </a:cubicBezTo>
                  <a:cubicBezTo>
                    <a:pt x="343" y="505"/>
                    <a:pt x="231" y="451"/>
                    <a:pt x="163" y="361"/>
                  </a:cubicBezTo>
                  <a:cubicBezTo>
                    <a:pt x="90" y="264"/>
                    <a:pt x="72" y="129"/>
                    <a:pt x="114" y="16"/>
                  </a:cubicBezTo>
                  <a:cubicBezTo>
                    <a:pt x="55" y="0"/>
                    <a:pt x="55" y="0"/>
                    <a:pt x="55" y="0"/>
                  </a:cubicBezTo>
                </a:path>
              </a:pathLst>
            </a:custGeom>
            <a:solidFill>
              <a:srgbClr val="21194F">
                <a:alpha val="498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19"/>
          <p:cNvGrpSpPr/>
          <p:nvPr/>
        </p:nvGrpSpPr>
        <p:grpSpPr>
          <a:xfrm>
            <a:off x="-125" y="0"/>
            <a:ext cx="7345500" cy="5146350"/>
            <a:chOff x="-125" y="0"/>
            <a:chExt cx="7345500" cy="5146350"/>
          </a:xfrm>
        </p:grpSpPr>
        <p:sp>
          <p:nvSpPr>
            <p:cNvPr id="195" name="Google Shape;195;p19"/>
            <p:cNvSpPr/>
            <p:nvPr/>
          </p:nvSpPr>
          <p:spPr>
            <a:xfrm flipH="1" rot="5400000">
              <a:off x="3564775" y="1365750"/>
              <a:ext cx="215700" cy="73455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6" name="Google Shape;196;p19"/>
            <p:cNvSpPr/>
            <p:nvPr/>
          </p:nvSpPr>
          <p:spPr>
            <a:xfrm rot="5400000">
              <a:off x="1015350" y="-1015350"/>
              <a:ext cx="218700" cy="22494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1240517" y="1346200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0" name="Google Shape;200;p20"/>
          <p:cNvSpPr txBox="1"/>
          <p:nvPr>
            <p:ph idx="2" type="subTitle"/>
          </p:nvPr>
        </p:nvSpPr>
        <p:spPr>
          <a:xfrm>
            <a:off x="1240517" y="16143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1" name="Google Shape;201;p20"/>
          <p:cNvSpPr txBox="1"/>
          <p:nvPr>
            <p:ph idx="3" type="subTitle"/>
          </p:nvPr>
        </p:nvSpPr>
        <p:spPr>
          <a:xfrm>
            <a:off x="5202000" y="16143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4" type="subTitle"/>
          </p:nvPr>
        </p:nvSpPr>
        <p:spPr>
          <a:xfrm>
            <a:off x="1240517" y="33136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20"/>
          <p:cNvSpPr txBox="1"/>
          <p:nvPr>
            <p:ph idx="5" type="subTitle"/>
          </p:nvPr>
        </p:nvSpPr>
        <p:spPr>
          <a:xfrm>
            <a:off x="5202000" y="33136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6" type="subTitle"/>
          </p:nvPr>
        </p:nvSpPr>
        <p:spPr>
          <a:xfrm>
            <a:off x="1240517" y="3045426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5" name="Google Shape;205;p20"/>
          <p:cNvSpPr txBox="1"/>
          <p:nvPr>
            <p:ph idx="7" type="subTitle"/>
          </p:nvPr>
        </p:nvSpPr>
        <p:spPr>
          <a:xfrm>
            <a:off x="5202000" y="1346200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6" name="Google Shape;206;p20"/>
          <p:cNvSpPr txBox="1"/>
          <p:nvPr>
            <p:ph idx="8" type="subTitle"/>
          </p:nvPr>
        </p:nvSpPr>
        <p:spPr>
          <a:xfrm>
            <a:off x="5202000" y="3045426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07" name="Google Shape;207;p20"/>
          <p:cNvGrpSpPr/>
          <p:nvPr/>
        </p:nvGrpSpPr>
        <p:grpSpPr>
          <a:xfrm>
            <a:off x="0" y="-2850"/>
            <a:ext cx="9144175" cy="5166300"/>
            <a:chOff x="0" y="-2850"/>
            <a:chExt cx="9144175" cy="5166300"/>
          </a:xfrm>
        </p:grpSpPr>
        <p:grpSp>
          <p:nvGrpSpPr>
            <p:cNvPr id="208" name="Google Shape;208;p20"/>
            <p:cNvGrpSpPr/>
            <p:nvPr/>
          </p:nvGrpSpPr>
          <p:grpSpPr>
            <a:xfrm flipH="1" rot="10800000">
              <a:off x="0" y="4744650"/>
              <a:ext cx="9144000" cy="418800"/>
              <a:chOff x="0" y="0"/>
              <a:chExt cx="9144000" cy="418800"/>
            </a:xfrm>
          </p:grpSpPr>
          <p:sp>
            <p:nvSpPr>
              <p:cNvPr id="209" name="Google Shape;209;p20"/>
              <p:cNvSpPr/>
              <p:nvPr/>
            </p:nvSpPr>
            <p:spPr>
              <a:xfrm>
                <a:off x="0" y="0"/>
                <a:ext cx="9144000" cy="209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210" name="Google Shape;210;p20"/>
              <p:cNvSpPr/>
              <p:nvPr/>
            </p:nvSpPr>
            <p:spPr>
              <a:xfrm rot="5400000">
                <a:off x="1301100" y="-1091700"/>
                <a:ext cx="209400" cy="2811600"/>
              </a:xfrm>
              <a:prstGeom prst="round1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sp>
          <p:nvSpPr>
            <p:cNvPr id="211" name="Google Shape;211;p20"/>
            <p:cNvSpPr/>
            <p:nvPr/>
          </p:nvSpPr>
          <p:spPr>
            <a:xfrm flipH="1" rot="-5400000">
              <a:off x="8230675" y="-697650"/>
              <a:ext cx="218700" cy="16083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4" name="Google Shape;214;p21"/>
          <p:cNvSpPr txBox="1"/>
          <p:nvPr>
            <p:ph idx="1" type="subTitle"/>
          </p:nvPr>
        </p:nvSpPr>
        <p:spPr>
          <a:xfrm>
            <a:off x="1022349" y="138332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5" name="Google Shape;215;p21"/>
          <p:cNvSpPr txBox="1"/>
          <p:nvPr>
            <p:ph idx="2" type="subTitle"/>
          </p:nvPr>
        </p:nvSpPr>
        <p:spPr>
          <a:xfrm>
            <a:off x="4835751" y="138332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6" name="Google Shape;216;p21"/>
          <p:cNvSpPr txBox="1"/>
          <p:nvPr>
            <p:ph idx="3" type="subTitle"/>
          </p:nvPr>
        </p:nvSpPr>
        <p:spPr>
          <a:xfrm>
            <a:off x="1022349" y="3810459"/>
            <a:ext cx="32859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7" name="Google Shape;217;p21"/>
          <p:cNvSpPr txBox="1"/>
          <p:nvPr>
            <p:ph idx="4" type="subTitle"/>
          </p:nvPr>
        </p:nvSpPr>
        <p:spPr>
          <a:xfrm>
            <a:off x="1022349" y="259737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8" name="Google Shape;218;p21"/>
          <p:cNvSpPr txBox="1"/>
          <p:nvPr>
            <p:ph idx="5" type="subTitle"/>
          </p:nvPr>
        </p:nvSpPr>
        <p:spPr>
          <a:xfrm>
            <a:off x="4835751" y="259737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9" name="Google Shape;219;p21"/>
          <p:cNvSpPr txBox="1"/>
          <p:nvPr>
            <p:ph idx="6" type="subTitle"/>
          </p:nvPr>
        </p:nvSpPr>
        <p:spPr>
          <a:xfrm>
            <a:off x="4835751" y="3810459"/>
            <a:ext cx="32859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0" name="Google Shape;220;p21"/>
          <p:cNvSpPr txBox="1"/>
          <p:nvPr>
            <p:ph idx="7" type="subTitle"/>
          </p:nvPr>
        </p:nvSpPr>
        <p:spPr>
          <a:xfrm>
            <a:off x="1022349" y="110330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1" name="Google Shape;221;p21"/>
          <p:cNvSpPr txBox="1"/>
          <p:nvPr>
            <p:ph idx="8" type="subTitle"/>
          </p:nvPr>
        </p:nvSpPr>
        <p:spPr>
          <a:xfrm>
            <a:off x="4835751" y="110330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2" name="Google Shape;222;p21"/>
          <p:cNvSpPr txBox="1"/>
          <p:nvPr>
            <p:ph idx="9" type="subTitle"/>
          </p:nvPr>
        </p:nvSpPr>
        <p:spPr>
          <a:xfrm>
            <a:off x="1022349" y="3527001"/>
            <a:ext cx="32859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3" name="Google Shape;223;p21"/>
          <p:cNvSpPr txBox="1"/>
          <p:nvPr>
            <p:ph idx="13" type="subTitle"/>
          </p:nvPr>
        </p:nvSpPr>
        <p:spPr>
          <a:xfrm>
            <a:off x="1022349" y="231515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4" name="Google Shape;224;p21"/>
          <p:cNvSpPr txBox="1"/>
          <p:nvPr>
            <p:ph idx="14" type="subTitle"/>
          </p:nvPr>
        </p:nvSpPr>
        <p:spPr>
          <a:xfrm>
            <a:off x="4835751" y="231515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5" name="Google Shape;225;p21"/>
          <p:cNvSpPr txBox="1"/>
          <p:nvPr>
            <p:ph idx="15" type="subTitle"/>
          </p:nvPr>
        </p:nvSpPr>
        <p:spPr>
          <a:xfrm>
            <a:off x="4835751" y="3527001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26" name="Google Shape;226;p21"/>
          <p:cNvGrpSpPr/>
          <p:nvPr/>
        </p:nvGrpSpPr>
        <p:grpSpPr>
          <a:xfrm>
            <a:off x="3059125" y="-2850"/>
            <a:ext cx="6105450" cy="5149200"/>
            <a:chOff x="3059125" y="-2850"/>
            <a:chExt cx="6105450" cy="5149200"/>
          </a:xfrm>
        </p:grpSpPr>
        <p:sp>
          <p:nvSpPr>
            <p:cNvPr id="227" name="Google Shape;227;p21"/>
            <p:cNvSpPr/>
            <p:nvPr/>
          </p:nvSpPr>
          <p:spPr>
            <a:xfrm rot="-5400000">
              <a:off x="6565975" y="2547750"/>
              <a:ext cx="215700" cy="49815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8" name="Google Shape;228;p21"/>
            <p:cNvSpPr/>
            <p:nvPr/>
          </p:nvSpPr>
          <p:spPr>
            <a:xfrm flipH="1" rot="-5400000">
              <a:off x="5992225" y="-2935950"/>
              <a:ext cx="218700" cy="60849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29" name="Google Shape;229;p21"/>
          <p:cNvGrpSpPr/>
          <p:nvPr/>
        </p:nvGrpSpPr>
        <p:grpSpPr>
          <a:xfrm>
            <a:off x="189614" y="257177"/>
            <a:ext cx="277826" cy="277826"/>
            <a:chOff x="2917014" y="1713064"/>
            <a:chExt cx="277826" cy="277826"/>
          </a:xfrm>
        </p:grpSpPr>
        <p:cxnSp>
          <p:nvCxnSpPr>
            <p:cNvPr id="230" name="Google Shape;230;p21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" name="Google Shape;231;p21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2" name="Google Shape;232;p21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21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ctrTitle"/>
          </p:nvPr>
        </p:nvSpPr>
        <p:spPr>
          <a:xfrm>
            <a:off x="4673105" y="953850"/>
            <a:ext cx="3435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6" name="Google Shape;236;p22"/>
          <p:cNvSpPr txBox="1"/>
          <p:nvPr>
            <p:ph idx="1" type="subTitle"/>
          </p:nvPr>
        </p:nvSpPr>
        <p:spPr>
          <a:xfrm>
            <a:off x="4673105" y="1607450"/>
            <a:ext cx="34353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37" name="Google Shape;237;p22"/>
          <p:cNvGrpSpPr/>
          <p:nvPr/>
        </p:nvGrpSpPr>
        <p:grpSpPr>
          <a:xfrm>
            <a:off x="-50" y="0"/>
            <a:ext cx="9144150" cy="5143500"/>
            <a:chOff x="-50" y="0"/>
            <a:chExt cx="9144150" cy="5143500"/>
          </a:xfrm>
        </p:grpSpPr>
        <p:sp>
          <p:nvSpPr>
            <p:cNvPr id="238" name="Google Shape;238;p22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39" name="Google Shape;239;p22"/>
            <p:cNvSpPr/>
            <p:nvPr/>
          </p:nvSpPr>
          <p:spPr>
            <a:xfrm rot="5400000">
              <a:off x="857200" y="-620850"/>
              <a:ext cx="249300" cy="1963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0" name="Google Shape;240;p22"/>
            <p:cNvSpPr/>
            <p:nvPr/>
          </p:nvSpPr>
          <p:spPr>
            <a:xfrm rot="-5400000">
              <a:off x="4924450" y="923850"/>
              <a:ext cx="249300" cy="81900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41" name="Google Shape;241;p22"/>
          <p:cNvSpPr txBox="1"/>
          <p:nvPr/>
        </p:nvSpPr>
        <p:spPr>
          <a:xfrm>
            <a:off x="4673100" y="3509625"/>
            <a:ext cx="34353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2"/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including icons by </a:t>
            </a:r>
            <a:r>
              <a:rPr b="1"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23"/>
          <p:cNvGrpSpPr/>
          <p:nvPr/>
        </p:nvGrpSpPr>
        <p:grpSpPr>
          <a:xfrm flipH="1" rot="10800000">
            <a:off x="-50" y="0"/>
            <a:ext cx="9144075" cy="5146350"/>
            <a:chOff x="-50" y="0"/>
            <a:chExt cx="9144075" cy="5146350"/>
          </a:xfrm>
        </p:grpSpPr>
        <p:sp>
          <p:nvSpPr>
            <p:cNvPr id="244" name="Google Shape;244;p23"/>
            <p:cNvSpPr/>
            <p:nvPr/>
          </p:nvSpPr>
          <p:spPr>
            <a:xfrm flipH="1" rot="5400000">
              <a:off x="2207500" y="2723100"/>
              <a:ext cx="215700" cy="4630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5" name="Google Shape;245;p23"/>
            <p:cNvSpPr/>
            <p:nvPr/>
          </p:nvSpPr>
          <p:spPr>
            <a:xfrm flipH="1">
              <a:off x="0" y="0"/>
              <a:ext cx="9144000" cy="20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6" name="Google Shape;246;p23"/>
            <p:cNvSpPr/>
            <p:nvPr/>
          </p:nvSpPr>
          <p:spPr>
            <a:xfrm flipH="1" rot="-5400000">
              <a:off x="7349425" y="-1375800"/>
              <a:ext cx="209400" cy="33798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24"/>
          <p:cNvGrpSpPr/>
          <p:nvPr/>
        </p:nvGrpSpPr>
        <p:grpSpPr>
          <a:xfrm flipH="1">
            <a:off x="10" y="0"/>
            <a:ext cx="1751250" cy="406200"/>
            <a:chOff x="7393000" y="0"/>
            <a:chExt cx="1751250" cy="406200"/>
          </a:xfrm>
        </p:grpSpPr>
        <p:sp>
          <p:nvSpPr>
            <p:cNvPr id="249" name="Google Shape;249;p24"/>
            <p:cNvSpPr/>
            <p:nvPr/>
          </p:nvSpPr>
          <p:spPr>
            <a:xfrm flipH="1" rot="-5400000">
              <a:off x="8167000" y="-774000"/>
              <a:ext cx="203100" cy="17511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50" name="Google Shape;250;p24"/>
            <p:cNvSpPr/>
            <p:nvPr/>
          </p:nvSpPr>
          <p:spPr>
            <a:xfrm flipH="1" rot="-5400000">
              <a:off x="8557600" y="-180450"/>
              <a:ext cx="203100" cy="9702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51" name="Google Shape;251;p24"/>
          <p:cNvGrpSpPr/>
          <p:nvPr/>
        </p:nvGrpSpPr>
        <p:grpSpPr>
          <a:xfrm flipH="1">
            <a:off x="7189449" y="4698713"/>
            <a:ext cx="1705976" cy="324097"/>
            <a:chOff x="2496762" y="993531"/>
            <a:chExt cx="658500" cy="125100"/>
          </a:xfrm>
        </p:grpSpPr>
        <p:grpSp>
          <p:nvGrpSpPr>
            <p:cNvPr id="252" name="Google Shape;252;p24"/>
            <p:cNvGrpSpPr/>
            <p:nvPr/>
          </p:nvGrpSpPr>
          <p:grpSpPr>
            <a:xfrm>
              <a:off x="2496762" y="993531"/>
              <a:ext cx="125100" cy="125100"/>
              <a:chOff x="3374787" y="880358"/>
              <a:chExt cx="125100" cy="125100"/>
            </a:xfrm>
          </p:grpSpPr>
          <p:sp>
            <p:nvSpPr>
              <p:cNvPr id="253" name="Google Shape;253;p24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rgbClr val="FF6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4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4"/>
              <p:cNvSpPr/>
              <p:nvPr/>
            </p:nvSpPr>
            <p:spPr>
              <a:xfrm>
                <a:off x="3382134" y="887705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4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24"/>
              <p:cNvSpPr/>
              <p:nvPr/>
            </p:nvSpPr>
            <p:spPr>
              <a:xfrm>
                <a:off x="3447034" y="951380"/>
                <a:ext cx="52655" cy="53879"/>
              </a:xfrm>
              <a:custGeom>
                <a:rect b="b" l="l" r="r" t="t"/>
                <a:pathLst>
                  <a:path extrusionOk="0" h="44" w="43">
                    <a:moveTo>
                      <a:pt x="43" y="0"/>
                    </a:moveTo>
                    <a:lnTo>
                      <a:pt x="0" y="44"/>
                    </a:lnTo>
                    <a:lnTo>
                      <a:pt x="43" y="44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7" name="Google Shape;257;p24"/>
            <p:cNvGrpSpPr/>
            <p:nvPr/>
          </p:nvGrpSpPr>
          <p:grpSpPr>
            <a:xfrm>
              <a:off x="2674562" y="994242"/>
              <a:ext cx="125100" cy="123677"/>
              <a:chOff x="3374787" y="1035873"/>
              <a:chExt cx="125100" cy="123677"/>
            </a:xfrm>
          </p:grpSpPr>
          <p:sp>
            <p:nvSpPr>
              <p:cNvPr id="258" name="Google Shape;258;p24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rgbClr val="353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4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24"/>
              <p:cNvSpPr/>
              <p:nvPr/>
            </p:nvSpPr>
            <p:spPr>
              <a:xfrm>
                <a:off x="3382134" y="1043220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24"/>
              <p:cNvSpPr/>
              <p:nvPr/>
            </p:nvSpPr>
            <p:spPr>
              <a:xfrm>
                <a:off x="3447034" y="1106895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2" name="Google Shape;262;p24"/>
            <p:cNvGrpSpPr/>
            <p:nvPr/>
          </p:nvGrpSpPr>
          <p:grpSpPr>
            <a:xfrm>
              <a:off x="2852362" y="994242"/>
              <a:ext cx="125100" cy="123677"/>
              <a:chOff x="3374787" y="1191387"/>
              <a:chExt cx="125100" cy="123677"/>
            </a:xfrm>
          </p:grpSpPr>
          <p:sp>
            <p:nvSpPr>
              <p:cNvPr id="263" name="Google Shape;263;p24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rgbClr val="A1EA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24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>
                <a:off x="3382134" y="1198734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24"/>
              <p:cNvSpPr/>
              <p:nvPr/>
            </p:nvSpPr>
            <p:spPr>
              <a:xfrm>
                <a:off x="3447034" y="1262409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7" name="Google Shape;267;p24"/>
            <p:cNvGrpSpPr/>
            <p:nvPr/>
          </p:nvGrpSpPr>
          <p:grpSpPr>
            <a:xfrm>
              <a:off x="3030162" y="994242"/>
              <a:ext cx="125100" cy="123677"/>
              <a:chOff x="3374787" y="1346902"/>
              <a:chExt cx="125100" cy="123677"/>
            </a:xfrm>
          </p:grpSpPr>
          <p:sp>
            <p:nvSpPr>
              <p:cNvPr id="268" name="Google Shape;268;p24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rgbClr val="2119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24"/>
              <p:cNvSpPr/>
              <p:nvPr/>
            </p:nvSpPr>
            <p:spPr>
              <a:xfrm>
                <a:off x="3382134" y="1354249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24"/>
              <p:cNvSpPr/>
              <p:nvPr/>
            </p:nvSpPr>
            <p:spPr>
              <a:xfrm>
                <a:off x="3447034" y="1417924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LaaTBKsmBvBSS8_2zGzUG5tiHrgMZBoaPyri63Kh5nk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document/d/1LaaTBKsmBvBSS8_2zGzUG5tiHrgMZBoaPyri63Kh5nk/edit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jpg"/><Relationship Id="rId10" Type="http://schemas.openxmlformats.org/officeDocument/2006/relationships/image" Target="../media/image5.jpg"/><Relationship Id="rId13" Type="http://schemas.openxmlformats.org/officeDocument/2006/relationships/image" Target="../media/image4.jpg"/><Relationship Id="rId1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Relationship Id="rId4" Type="http://schemas.openxmlformats.org/officeDocument/2006/relationships/image" Target="../media/image19.jpg"/><Relationship Id="rId9" Type="http://schemas.openxmlformats.org/officeDocument/2006/relationships/image" Target="../media/image11.jpg"/><Relationship Id="rId5" Type="http://schemas.openxmlformats.org/officeDocument/2006/relationships/image" Target="../media/image13.jpg"/><Relationship Id="rId6" Type="http://schemas.openxmlformats.org/officeDocument/2006/relationships/image" Target="../media/image10.jpg"/><Relationship Id="rId7" Type="http://schemas.openxmlformats.org/officeDocument/2006/relationships/image" Target="../media/image6.jpg"/><Relationship Id="rId8" Type="http://schemas.openxmlformats.org/officeDocument/2006/relationships/image" Target="../media/image16.jpg"/></Relationships>
</file>

<file path=ppt/slides/_rels/slide2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jpg"/><Relationship Id="rId10" Type="http://schemas.openxmlformats.org/officeDocument/2006/relationships/image" Target="../media/image3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jpg"/><Relationship Id="rId4" Type="http://schemas.openxmlformats.org/officeDocument/2006/relationships/image" Target="../media/image1.jpg"/><Relationship Id="rId9" Type="http://schemas.openxmlformats.org/officeDocument/2006/relationships/image" Target="../media/image28.jpg"/><Relationship Id="rId5" Type="http://schemas.openxmlformats.org/officeDocument/2006/relationships/image" Target="../media/image22.jpg"/><Relationship Id="rId6" Type="http://schemas.openxmlformats.org/officeDocument/2006/relationships/image" Target="../media/image17.jpg"/><Relationship Id="rId7" Type="http://schemas.openxmlformats.org/officeDocument/2006/relationships/image" Target="../media/image27.jpg"/><Relationship Id="rId8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7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51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jpg"/><Relationship Id="rId7" Type="http://schemas.openxmlformats.org/officeDocument/2006/relationships/image" Target="../media/image34.png"/><Relationship Id="rId8" Type="http://schemas.openxmlformats.org/officeDocument/2006/relationships/image" Target="../media/image3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://drive.google.com/file/d/1T8B16MDpR6_rZhTaiU9Or6_vmHsnezxi/view" TargetMode="External"/><Relationship Id="rId4" Type="http://schemas.openxmlformats.org/officeDocument/2006/relationships/image" Target="../media/image35.jpg"/><Relationship Id="rId5" Type="http://schemas.openxmlformats.org/officeDocument/2006/relationships/hyperlink" Target="http://drive.google.com/file/d/1eHdTdnw2G2PoYQha7ted35MtLXwvp1zi/view" TargetMode="External"/><Relationship Id="rId6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5" title="LET EM COOK (2).png"/>
          <p:cNvPicPr preferRelativeResize="0"/>
          <p:nvPr/>
        </p:nvPicPr>
        <p:blipFill rotWithShape="1">
          <a:blip r:embed="rId3">
            <a:alphaModFix/>
          </a:blip>
          <a:srcRect b="11681" l="0" r="0" t="12612"/>
          <a:stretch/>
        </p:blipFill>
        <p:spPr>
          <a:xfrm>
            <a:off x="5839447" y="1210400"/>
            <a:ext cx="2778149" cy="272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5"/>
          <p:cNvSpPr txBox="1"/>
          <p:nvPr>
            <p:ph type="ctrTitle"/>
          </p:nvPr>
        </p:nvSpPr>
        <p:spPr>
          <a:xfrm>
            <a:off x="897325" y="1479159"/>
            <a:ext cx="4149300" cy="218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Let  em Cook!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accent2"/>
                </a:solidFill>
              </a:rPr>
              <a:t>“Make your kitchen a playground!”</a:t>
            </a:r>
            <a:endParaRPr i="1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/>
              <a:t>A5: Lo-Fi Prototype +</a:t>
            </a:r>
            <a:endParaRPr b="0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/>
              <a:t>Pilot Usability Testing</a:t>
            </a:r>
            <a:endParaRPr b="0" sz="2400"/>
          </a:p>
        </p:txBody>
      </p:sp>
      <p:sp>
        <p:nvSpPr>
          <p:cNvPr id="278" name="Google Shape;278;p25"/>
          <p:cNvSpPr txBox="1"/>
          <p:nvPr>
            <p:ph idx="1" type="subTitle"/>
          </p:nvPr>
        </p:nvSpPr>
        <p:spPr>
          <a:xfrm>
            <a:off x="2488275" y="4515475"/>
            <a:ext cx="66558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Mayowa A.		</a:t>
            </a:r>
            <a:r>
              <a:rPr b="1" lang="en"/>
              <a:t>Butch N.	</a:t>
            </a:r>
            <a:r>
              <a:rPr lang="en"/>
              <a:t>	Esaw A.		Tina Z.</a:t>
            </a:r>
            <a:endParaRPr/>
          </a:p>
        </p:txBody>
      </p:sp>
      <p:sp>
        <p:nvSpPr>
          <p:cNvPr id="279" name="Google Shape;279;p25"/>
          <p:cNvSpPr/>
          <p:nvPr/>
        </p:nvSpPr>
        <p:spPr>
          <a:xfrm rot="5919485">
            <a:off x="1836266" y="1630736"/>
            <a:ext cx="267043" cy="282575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FFD966"/>
          </a:solidFill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>
            <p:ph type="title"/>
          </p:nvPr>
        </p:nvSpPr>
        <p:spPr>
          <a:xfrm>
            <a:off x="175900" y="761800"/>
            <a:ext cx="85989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Outline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290" name="Google Shape;290;p27"/>
          <p:cNvSpPr txBox="1"/>
          <p:nvPr/>
        </p:nvSpPr>
        <p:spPr>
          <a:xfrm flipH="1">
            <a:off x="474875" y="1113750"/>
            <a:ext cx="5925000" cy="2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Recap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Concept Sketches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Realizations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Interface Selection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Lo-Fi Prototype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Task Flows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Usability Testing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Methodology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Usability Testing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Results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Discussion/Recap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Appendix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"/>
          <p:cNvSpPr txBox="1"/>
          <p:nvPr>
            <p:ph type="title"/>
          </p:nvPr>
        </p:nvSpPr>
        <p:spPr>
          <a:xfrm>
            <a:off x="175900" y="761800"/>
            <a:ext cx="8598900" cy="30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Recap:</a:t>
            </a:r>
            <a:endParaRPr sz="5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Problem, Solution, Primary </a:t>
            </a:r>
            <a:r>
              <a:rPr lang="en" sz="5500"/>
              <a:t>User Base</a:t>
            </a:r>
            <a:endParaRPr sz="5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9"/>
          <p:cNvSpPr txBox="1"/>
          <p:nvPr>
            <p:ph type="title"/>
          </p:nvPr>
        </p:nvSpPr>
        <p:spPr>
          <a:xfrm>
            <a:off x="2224175" y="686800"/>
            <a:ext cx="39807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Problem</a:t>
            </a:r>
            <a:endParaRPr sz="3600"/>
          </a:p>
        </p:txBody>
      </p:sp>
      <p:grpSp>
        <p:nvGrpSpPr>
          <p:cNvPr id="301" name="Google Shape;301;p29"/>
          <p:cNvGrpSpPr/>
          <p:nvPr/>
        </p:nvGrpSpPr>
        <p:grpSpPr>
          <a:xfrm>
            <a:off x="6298907" y="977620"/>
            <a:ext cx="620925" cy="740269"/>
            <a:chOff x="8021239" y="1517790"/>
            <a:chExt cx="289018" cy="344584"/>
          </a:xfrm>
        </p:grpSpPr>
        <p:sp>
          <p:nvSpPr>
            <p:cNvPr id="302" name="Google Shape;302;p29"/>
            <p:cNvSpPr/>
            <p:nvPr/>
          </p:nvSpPr>
          <p:spPr>
            <a:xfrm>
              <a:off x="8021239" y="1517790"/>
              <a:ext cx="289018" cy="289044"/>
            </a:xfrm>
            <a:custGeom>
              <a:rect b="b" l="l" r="r" t="t"/>
              <a:pathLst>
                <a:path extrusionOk="0" h="11007" w="11006">
                  <a:moveTo>
                    <a:pt x="5503" y="0"/>
                  </a:moveTo>
                  <a:cubicBezTo>
                    <a:pt x="2469" y="0"/>
                    <a:pt x="0" y="2460"/>
                    <a:pt x="0" y="5503"/>
                  </a:cubicBezTo>
                  <a:cubicBezTo>
                    <a:pt x="0" y="8537"/>
                    <a:pt x="2469" y="11006"/>
                    <a:pt x="5503" y="11006"/>
                  </a:cubicBezTo>
                  <a:cubicBezTo>
                    <a:pt x="8546" y="11006"/>
                    <a:pt x="11006" y="8537"/>
                    <a:pt x="11006" y="5503"/>
                  </a:cubicBezTo>
                  <a:cubicBezTo>
                    <a:pt x="11006" y="2460"/>
                    <a:pt x="8546" y="0"/>
                    <a:pt x="55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9"/>
            <p:cNvSpPr/>
            <p:nvPr/>
          </p:nvSpPr>
          <p:spPr>
            <a:xfrm>
              <a:off x="8021476" y="1517790"/>
              <a:ext cx="288781" cy="288781"/>
            </a:xfrm>
            <a:custGeom>
              <a:rect b="b" l="l" r="r" t="t"/>
              <a:pathLst>
                <a:path extrusionOk="0" h="10997" w="10997">
                  <a:moveTo>
                    <a:pt x="5283" y="10"/>
                  </a:moveTo>
                  <a:lnTo>
                    <a:pt x="5283" y="2326"/>
                  </a:lnTo>
                  <a:lnTo>
                    <a:pt x="2728" y="2326"/>
                  </a:lnTo>
                  <a:cubicBezTo>
                    <a:pt x="3312" y="1005"/>
                    <a:pt x="4231" y="115"/>
                    <a:pt x="5283" y="10"/>
                  </a:cubicBezTo>
                  <a:close/>
                  <a:moveTo>
                    <a:pt x="5705" y="10"/>
                  </a:moveTo>
                  <a:cubicBezTo>
                    <a:pt x="6757" y="115"/>
                    <a:pt x="7686" y="1005"/>
                    <a:pt x="8260" y="2326"/>
                  </a:cubicBezTo>
                  <a:lnTo>
                    <a:pt x="5705" y="2326"/>
                  </a:lnTo>
                  <a:lnTo>
                    <a:pt x="5705" y="10"/>
                  </a:lnTo>
                  <a:close/>
                  <a:moveTo>
                    <a:pt x="5283" y="2747"/>
                  </a:moveTo>
                  <a:lnTo>
                    <a:pt x="5283" y="5293"/>
                  </a:lnTo>
                  <a:lnTo>
                    <a:pt x="2116" y="5293"/>
                  </a:lnTo>
                  <a:cubicBezTo>
                    <a:pt x="2125" y="4422"/>
                    <a:pt x="2278" y="3570"/>
                    <a:pt x="2565" y="2747"/>
                  </a:cubicBezTo>
                  <a:close/>
                  <a:moveTo>
                    <a:pt x="8423" y="2747"/>
                  </a:moveTo>
                  <a:cubicBezTo>
                    <a:pt x="8710" y="3570"/>
                    <a:pt x="8863" y="4422"/>
                    <a:pt x="8882" y="5293"/>
                  </a:cubicBezTo>
                  <a:lnTo>
                    <a:pt x="5705" y="5293"/>
                  </a:lnTo>
                  <a:lnTo>
                    <a:pt x="5705" y="2747"/>
                  </a:lnTo>
                  <a:close/>
                  <a:moveTo>
                    <a:pt x="5283" y="5714"/>
                  </a:moveTo>
                  <a:lnTo>
                    <a:pt x="5283" y="8250"/>
                  </a:lnTo>
                  <a:lnTo>
                    <a:pt x="2565" y="8250"/>
                  </a:lnTo>
                  <a:cubicBezTo>
                    <a:pt x="2278" y="7437"/>
                    <a:pt x="2125" y="6575"/>
                    <a:pt x="2116" y="5714"/>
                  </a:cubicBezTo>
                  <a:close/>
                  <a:moveTo>
                    <a:pt x="8882" y="5714"/>
                  </a:moveTo>
                  <a:cubicBezTo>
                    <a:pt x="8863" y="6575"/>
                    <a:pt x="8710" y="7437"/>
                    <a:pt x="8423" y="8250"/>
                  </a:cubicBezTo>
                  <a:lnTo>
                    <a:pt x="5705" y="8250"/>
                  </a:lnTo>
                  <a:lnTo>
                    <a:pt x="5705" y="5714"/>
                  </a:lnTo>
                  <a:close/>
                  <a:moveTo>
                    <a:pt x="5283" y="0"/>
                  </a:moveTo>
                  <a:cubicBezTo>
                    <a:pt x="4728" y="29"/>
                    <a:pt x="4183" y="125"/>
                    <a:pt x="3657" y="316"/>
                  </a:cubicBezTo>
                  <a:cubicBezTo>
                    <a:pt x="3092" y="795"/>
                    <a:pt x="2623" y="1493"/>
                    <a:pt x="2278" y="2326"/>
                  </a:cubicBezTo>
                  <a:lnTo>
                    <a:pt x="1006" y="2326"/>
                  </a:lnTo>
                  <a:cubicBezTo>
                    <a:pt x="910" y="2460"/>
                    <a:pt x="814" y="2604"/>
                    <a:pt x="728" y="2747"/>
                  </a:cubicBezTo>
                  <a:lnTo>
                    <a:pt x="2125" y="2747"/>
                  </a:lnTo>
                  <a:cubicBezTo>
                    <a:pt x="1848" y="3570"/>
                    <a:pt x="1704" y="4422"/>
                    <a:pt x="1695" y="5293"/>
                  </a:cubicBezTo>
                  <a:lnTo>
                    <a:pt x="1" y="5293"/>
                  </a:lnTo>
                  <a:lnTo>
                    <a:pt x="1" y="5503"/>
                  </a:lnTo>
                  <a:lnTo>
                    <a:pt x="1" y="5714"/>
                  </a:lnTo>
                  <a:lnTo>
                    <a:pt x="1695" y="5714"/>
                  </a:lnTo>
                  <a:cubicBezTo>
                    <a:pt x="1704" y="6575"/>
                    <a:pt x="1848" y="7427"/>
                    <a:pt x="2125" y="8250"/>
                  </a:cubicBezTo>
                  <a:lnTo>
                    <a:pt x="728" y="8250"/>
                  </a:lnTo>
                  <a:cubicBezTo>
                    <a:pt x="814" y="8394"/>
                    <a:pt x="910" y="8537"/>
                    <a:pt x="1006" y="8671"/>
                  </a:cubicBezTo>
                  <a:lnTo>
                    <a:pt x="2278" y="8671"/>
                  </a:lnTo>
                  <a:cubicBezTo>
                    <a:pt x="2623" y="9513"/>
                    <a:pt x="3092" y="10202"/>
                    <a:pt x="3647" y="10690"/>
                  </a:cubicBezTo>
                  <a:cubicBezTo>
                    <a:pt x="4173" y="10872"/>
                    <a:pt x="4728" y="10978"/>
                    <a:pt x="5283" y="10997"/>
                  </a:cubicBezTo>
                  <a:cubicBezTo>
                    <a:pt x="4231" y="10882"/>
                    <a:pt x="3312" y="9992"/>
                    <a:pt x="2728" y="8671"/>
                  </a:cubicBezTo>
                  <a:lnTo>
                    <a:pt x="5283" y="8671"/>
                  </a:lnTo>
                  <a:lnTo>
                    <a:pt x="5283" y="10997"/>
                  </a:lnTo>
                  <a:lnTo>
                    <a:pt x="5705" y="10997"/>
                  </a:lnTo>
                  <a:lnTo>
                    <a:pt x="5705" y="10987"/>
                  </a:lnTo>
                  <a:lnTo>
                    <a:pt x="5705" y="8671"/>
                  </a:lnTo>
                  <a:lnTo>
                    <a:pt x="8260" y="8671"/>
                  </a:lnTo>
                  <a:cubicBezTo>
                    <a:pt x="7686" y="9992"/>
                    <a:pt x="6757" y="10882"/>
                    <a:pt x="5705" y="10997"/>
                  </a:cubicBezTo>
                  <a:cubicBezTo>
                    <a:pt x="6260" y="10978"/>
                    <a:pt x="6815" y="10872"/>
                    <a:pt x="7341" y="10690"/>
                  </a:cubicBezTo>
                  <a:cubicBezTo>
                    <a:pt x="7896" y="10212"/>
                    <a:pt x="8365" y="9513"/>
                    <a:pt x="8710" y="8671"/>
                  </a:cubicBezTo>
                  <a:lnTo>
                    <a:pt x="9992" y="8671"/>
                  </a:lnTo>
                  <a:cubicBezTo>
                    <a:pt x="10088" y="8537"/>
                    <a:pt x="10174" y="8394"/>
                    <a:pt x="10260" y="8250"/>
                  </a:cubicBezTo>
                  <a:lnTo>
                    <a:pt x="8872" y="8250"/>
                  </a:lnTo>
                  <a:cubicBezTo>
                    <a:pt x="9140" y="7427"/>
                    <a:pt x="9284" y="6575"/>
                    <a:pt x="9303" y="5714"/>
                  </a:cubicBezTo>
                  <a:lnTo>
                    <a:pt x="10997" y="5714"/>
                  </a:lnTo>
                  <a:lnTo>
                    <a:pt x="10997" y="5503"/>
                  </a:lnTo>
                  <a:lnTo>
                    <a:pt x="10997" y="5293"/>
                  </a:lnTo>
                  <a:lnTo>
                    <a:pt x="9303" y="5293"/>
                  </a:lnTo>
                  <a:cubicBezTo>
                    <a:pt x="9284" y="4422"/>
                    <a:pt x="9140" y="3570"/>
                    <a:pt x="8872" y="2747"/>
                  </a:cubicBezTo>
                  <a:lnTo>
                    <a:pt x="10260" y="2747"/>
                  </a:lnTo>
                  <a:cubicBezTo>
                    <a:pt x="10174" y="2604"/>
                    <a:pt x="10088" y="2460"/>
                    <a:pt x="9992" y="2326"/>
                  </a:cubicBezTo>
                  <a:lnTo>
                    <a:pt x="8710" y="2326"/>
                  </a:lnTo>
                  <a:cubicBezTo>
                    <a:pt x="8365" y="1484"/>
                    <a:pt x="7896" y="795"/>
                    <a:pt x="7341" y="316"/>
                  </a:cubicBezTo>
                  <a:cubicBezTo>
                    <a:pt x="6815" y="125"/>
                    <a:pt x="6260" y="29"/>
                    <a:pt x="57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9"/>
            <p:cNvSpPr/>
            <p:nvPr/>
          </p:nvSpPr>
          <p:spPr>
            <a:xfrm>
              <a:off x="8021476" y="1520810"/>
              <a:ext cx="217932" cy="285761"/>
            </a:xfrm>
            <a:custGeom>
              <a:rect b="b" l="l" r="r" t="t"/>
              <a:pathLst>
                <a:path extrusionOk="0" h="10882" w="8299">
                  <a:moveTo>
                    <a:pt x="4365" y="0"/>
                  </a:moveTo>
                  <a:cubicBezTo>
                    <a:pt x="4125" y="48"/>
                    <a:pt x="3886" y="115"/>
                    <a:pt x="3657" y="201"/>
                  </a:cubicBezTo>
                  <a:cubicBezTo>
                    <a:pt x="3101" y="680"/>
                    <a:pt x="2632" y="1378"/>
                    <a:pt x="2288" y="2211"/>
                  </a:cubicBezTo>
                  <a:lnTo>
                    <a:pt x="1006" y="2211"/>
                  </a:lnTo>
                  <a:cubicBezTo>
                    <a:pt x="910" y="2345"/>
                    <a:pt x="814" y="2489"/>
                    <a:pt x="738" y="2632"/>
                  </a:cubicBezTo>
                  <a:lnTo>
                    <a:pt x="2125" y="2632"/>
                  </a:lnTo>
                  <a:cubicBezTo>
                    <a:pt x="1857" y="3455"/>
                    <a:pt x="1704" y="4307"/>
                    <a:pt x="1695" y="5178"/>
                  </a:cubicBezTo>
                  <a:lnTo>
                    <a:pt x="1" y="5178"/>
                  </a:lnTo>
                  <a:lnTo>
                    <a:pt x="1" y="5388"/>
                  </a:lnTo>
                  <a:lnTo>
                    <a:pt x="1" y="5599"/>
                  </a:lnTo>
                  <a:lnTo>
                    <a:pt x="1695" y="5599"/>
                  </a:lnTo>
                  <a:cubicBezTo>
                    <a:pt x="1704" y="6460"/>
                    <a:pt x="1857" y="7322"/>
                    <a:pt x="2125" y="8135"/>
                  </a:cubicBezTo>
                  <a:lnTo>
                    <a:pt x="738" y="8135"/>
                  </a:lnTo>
                  <a:cubicBezTo>
                    <a:pt x="814" y="8279"/>
                    <a:pt x="910" y="8422"/>
                    <a:pt x="1006" y="8566"/>
                  </a:cubicBezTo>
                  <a:lnTo>
                    <a:pt x="2278" y="8566"/>
                  </a:lnTo>
                  <a:cubicBezTo>
                    <a:pt x="2623" y="9398"/>
                    <a:pt x="3092" y="10087"/>
                    <a:pt x="3647" y="10575"/>
                  </a:cubicBezTo>
                  <a:cubicBezTo>
                    <a:pt x="4173" y="10757"/>
                    <a:pt x="4728" y="10863"/>
                    <a:pt x="5283" y="10882"/>
                  </a:cubicBezTo>
                  <a:cubicBezTo>
                    <a:pt x="4231" y="10767"/>
                    <a:pt x="3312" y="9877"/>
                    <a:pt x="2728" y="8566"/>
                  </a:cubicBezTo>
                  <a:lnTo>
                    <a:pt x="5283" y="8566"/>
                  </a:lnTo>
                  <a:lnTo>
                    <a:pt x="5283" y="10882"/>
                  </a:lnTo>
                  <a:lnTo>
                    <a:pt x="5705" y="10882"/>
                  </a:lnTo>
                  <a:cubicBezTo>
                    <a:pt x="6260" y="10863"/>
                    <a:pt x="6815" y="10757"/>
                    <a:pt x="7341" y="10575"/>
                  </a:cubicBezTo>
                  <a:cubicBezTo>
                    <a:pt x="7714" y="10241"/>
                    <a:pt x="8040" y="9839"/>
                    <a:pt x="8298" y="9408"/>
                  </a:cubicBezTo>
                  <a:lnTo>
                    <a:pt x="8250" y="9408"/>
                  </a:lnTo>
                  <a:cubicBezTo>
                    <a:pt x="8097" y="9408"/>
                    <a:pt x="7954" y="9398"/>
                    <a:pt x="7810" y="9389"/>
                  </a:cubicBezTo>
                  <a:cubicBezTo>
                    <a:pt x="7255" y="10241"/>
                    <a:pt x="6518" y="10796"/>
                    <a:pt x="5705" y="10872"/>
                  </a:cubicBezTo>
                  <a:lnTo>
                    <a:pt x="5705" y="8786"/>
                  </a:lnTo>
                  <a:cubicBezTo>
                    <a:pt x="5360" y="8604"/>
                    <a:pt x="5035" y="8384"/>
                    <a:pt x="4728" y="8135"/>
                  </a:cubicBezTo>
                  <a:lnTo>
                    <a:pt x="2565" y="8135"/>
                  </a:lnTo>
                  <a:cubicBezTo>
                    <a:pt x="2278" y="7322"/>
                    <a:pt x="2125" y="6460"/>
                    <a:pt x="2116" y="5599"/>
                  </a:cubicBezTo>
                  <a:lnTo>
                    <a:pt x="3015" y="5599"/>
                  </a:lnTo>
                  <a:cubicBezTo>
                    <a:pt x="2967" y="5455"/>
                    <a:pt x="2929" y="5312"/>
                    <a:pt x="2891" y="5168"/>
                  </a:cubicBezTo>
                  <a:lnTo>
                    <a:pt x="2116" y="5168"/>
                  </a:lnTo>
                  <a:cubicBezTo>
                    <a:pt x="2125" y="4307"/>
                    <a:pt x="2278" y="3455"/>
                    <a:pt x="2565" y="2632"/>
                  </a:cubicBezTo>
                  <a:lnTo>
                    <a:pt x="2891" y="2632"/>
                  </a:lnTo>
                  <a:cubicBezTo>
                    <a:pt x="2929" y="2489"/>
                    <a:pt x="2967" y="2345"/>
                    <a:pt x="3015" y="2211"/>
                  </a:cubicBezTo>
                  <a:lnTo>
                    <a:pt x="2728" y="2211"/>
                  </a:lnTo>
                  <a:cubicBezTo>
                    <a:pt x="2996" y="1579"/>
                    <a:pt x="3389" y="1015"/>
                    <a:pt x="3886" y="546"/>
                  </a:cubicBezTo>
                  <a:cubicBezTo>
                    <a:pt x="4039" y="354"/>
                    <a:pt x="4192" y="173"/>
                    <a:pt x="4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8071238" y="1795752"/>
              <a:ext cx="189019" cy="66622"/>
            </a:xfrm>
            <a:custGeom>
              <a:rect b="b" l="l" r="r" t="t"/>
              <a:pathLst>
                <a:path extrusionOk="0" h="2537" w="7198">
                  <a:moveTo>
                    <a:pt x="2326" y="0"/>
                  </a:moveTo>
                  <a:lnTo>
                    <a:pt x="556" y="641"/>
                  </a:lnTo>
                  <a:cubicBezTo>
                    <a:pt x="221" y="756"/>
                    <a:pt x="1" y="1082"/>
                    <a:pt x="1" y="1436"/>
                  </a:cubicBezTo>
                  <a:lnTo>
                    <a:pt x="1" y="2326"/>
                  </a:lnTo>
                  <a:cubicBezTo>
                    <a:pt x="1" y="2441"/>
                    <a:pt x="96" y="2536"/>
                    <a:pt x="211" y="2536"/>
                  </a:cubicBezTo>
                  <a:lnTo>
                    <a:pt x="6987" y="2536"/>
                  </a:lnTo>
                  <a:cubicBezTo>
                    <a:pt x="7102" y="2536"/>
                    <a:pt x="7197" y="2441"/>
                    <a:pt x="7197" y="2326"/>
                  </a:cubicBezTo>
                  <a:lnTo>
                    <a:pt x="7197" y="1436"/>
                  </a:lnTo>
                  <a:cubicBezTo>
                    <a:pt x="7197" y="1082"/>
                    <a:pt x="6977" y="756"/>
                    <a:pt x="6642" y="641"/>
                  </a:cubicBezTo>
                  <a:lnTo>
                    <a:pt x="4872" y="0"/>
                  </a:lnTo>
                  <a:lnTo>
                    <a:pt x="3599" y="421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9"/>
            <p:cNvSpPr/>
            <p:nvPr/>
          </p:nvSpPr>
          <p:spPr>
            <a:xfrm>
              <a:off x="8154666" y="1817863"/>
              <a:ext cx="22163" cy="44511"/>
            </a:xfrm>
            <a:custGeom>
              <a:rect b="b" l="l" r="r" t="t"/>
              <a:pathLst>
                <a:path extrusionOk="0" h="1695" w="844">
                  <a:moveTo>
                    <a:pt x="202" y="0"/>
                  </a:moveTo>
                  <a:lnTo>
                    <a:pt x="1" y="1694"/>
                  </a:lnTo>
                  <a:lnTo>
                    <a:pt x="843" y="169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9"/>
            <p:cNvSpPr/>
            <p:nvPr/>
          </p:nvSpPr>
          <p:spPr>
            <a:xfrm>
              <a:off x="8155927" y="1806807"/>
              <a:ext cx="19642" cy="18618"/>
            </a:xfrm>
            <a:custGeom>
              <a:rect b="b" l="l" r="r" t="t"/>
              <a:pathLst>
                <a:path extrusionOk="0" h="709" w="748">
                  <a:moveTo>
                    <a:pt x="1" y="0"/>
                  </a:moveTo>
                  <a:lnTo>
                    <a:pt x="1" y="565"/>
                  </a:lnTo>
                  <a:cubicBezTo>
                    <a:pt x="1" y="641"/>
                    <a:pt x="68" y="708"/>
                    <a:pt x="154" y="708"/>
                  </a:cubicBezTo>
                  <a:lnTo>
                    <a:pt x="594" y="708"/>
                  </a:lnTo>
                  <a:cubicBezTo>
                    <a:pt x="680" y="708"/>
                    <a:pt x="747" y="641"/>
                    <a:pt x="747" y="565"/>
                  </a:cubicBezTo>
                  <a:lnTo>
                    <a:pt x="7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9"/>
            <p:cNvSpPr/>
            <p:nvPr/>
          </p:nvSpPr>
          <p:spPr>
            <a:xfrm>
              <a:off x="8226803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1044" y="1"/>
                  </a:moveTo>
                  <a:lnTo>
                    <a:pt x="249" y="795"/>
                  </a:lnTo>
                  <a:cubicBezTo>
                    <a:pt x="96" y="958"/>
                    <a:pt x="1" y="1168"/>
                    <a:pt x="1" y="1398"/>
                  </a:cubicBezTo>
                  <a:lnTo>
                    <a:pt x="1" y="1675"/>
                  </a:lnTo>
                  <a:lnTo>
                    <a:pt x="1063" y="1675"/>
                  </a:lnTo>
                  <a:cubicBezTo>
                    <a:pt x="1178" y="1675"/>
                    <a:pt x="1273" y="1580"/>
                    <a:pt x="1273" y="1465"/>
                  </a:cubicBezTo>
                  <a:lnTo>
                    <a:pt x="1273" y="575"/>
                  </a:lnTo>
                  <a:cubicBezTo>
                    <a:pt x="1273" y="364"/>
                    <a:pt x="1197" y="154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9"/>
            <p:cNvSpPr/>
            <p:nvPr/>
          </p:nvSpPr>
          <p:spPr>
            <a:xfrm>
              <a:off x="8104667" y="1623329"/>
              <a:ext cx="122162" cy="88995"/>
            </a:xfrm>
            <a:custGeom>
              <a:rect b="b" l="l" r="r" t="t"/>
              <a:pathLst>
                <a:path extrusionOk="0" h="3389" w="4652">
                  <a:moveTo>
                    <a:pt x="1694" y="1"/>
                  </a:moveTo>
                  <a:cubicBezTo>
                    <a:pt x="756" y="1"/>
                    <a:pt x="0" y="757"/>
                    <a:pt x="0" y="1695"/>
                  </a:cubicBezTo>
                  <a:lnTo>
                    <a:pt x="0" y="2193"/>
                  </a:lnTo>
                  <a:cubicBezTo>
                    <a:pt x="0" y="2422"/>
                    <a:pt x="39" y="2652"/>
                    <a:pt x="106" y="2863"/>
                  </a:cubicBezTo>
                  <a:lnTo>
                    <a:pt x="182" y="3073"/>
                  </a:lnTo>
                  <a:cubicBezTo>
                    <a:pt x="201" y="3140"/>
                    <a:pt x="211" y="3207"/>
                    <a:pt x="211" y="3274"/>
                  </a:cubicBezTo>
                  <a:lnTo>
                    <a:pt x="211" y="3389"/>
                  </a:lnTo>
                  <a:lnTo>
                    <a:pt x="4441" y="3389"/>
                  </a:lnTo>
                  <a:lnTo>
                    <a:pt x="4441" y="3274"/>
                  </a:lnTo>
                  <a:cubicBezTo>
                    <a:pt x="4441" y="3207"/>
                    <a:pt x="4460" y="3140"/>
                    <a:pt x="4479" y="3073"/>
                  </a:cubicBezTo>
                  <a:lnTo>
                    <a:pt x="4546" y="2863"/>
                  </a:lnTo>
                  <a:cubicBezTo>
                    <a:pt x="4623" y="2652"/>
                    <a:pt x="4652" y="2422"/>
                    <a:pt x="4652" y="2193"/>
                  </a:cubicBezTo>
                  <a:lnTo>
                    <a:pt x="4652" y="422"/>
                  </a:lnTo>
                  <a:cubicBezTo>
                    <a:pt x="4652" y="192"/>
                    <a:pt x="4470" y="1"/>
                    <a:pt x="42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9"/>
            <p:cNvSpPr/>
            <p:nvPr/>
          </p:nvSpPr>
          <p:spPr>
            <a:xfrm>
              <a:off x="8132319" y="1623329"/>
              <a:ext cx="94772" cy="88995"/>
            </a:xfrm>
            <a:custGeom>
              <a:rect b="b" l="l" r="r" t="t"/>
              <a:pathLst>
                <a:path extrusionOk="0" h="3389" w="3609">
                  <a:moveTo>
                    <a:pt x="871" y="1"/>
                  </a:moveTo>
                  <a:cubicBezTo>
                    <a:pt x="393" y="1"/>
                    <a:pt x="0" y="384"/>
                    <a:pt x="10" y="862"/>
                  </a:cubicBezTo>
                  <a:cubicBezTo>
                    <a:pt x="10" y="1331"/>
                    <a:pt x="393" y="1724"/>
                    <a:pt x="861" y="1724"/>
                  </a:cubicBezTo>
                  <a:lnTo>
                    <a:pt x="986" y="1724"/>
                  </a:lnTo>
                  <a:lnTo>
                    <a:pt x="1043" y="3389"/>
                  </a:lnTo>
                  <a:lnTo>
                    <a:pt x="3398" y="3389"/>
                  </a:lnTo>
                  <a:lnTo>
                    <a:pt x="3398" y="3274"/>
                  </a:lnTo>
                  <a:cubicBezTo>
                    <a:pt x="3388" y="3207"/>
                    <a:pt x="3407" y="3140"/>
                    <a:pt x="3426" y="3073"/>
                  </a:cubicBezTo>
                  <a:lnTo>
                    <a:pt x="3493" y="2863"/>
                  </a:lnTo>
                  <a:cubicBezTo>
                    <a:pt x="3570" y="2652"/>
                    <a:pt x="3608" y="2422"/>
                    <a:pt x="3608" y="2193"/>
                  </a:cubicBezTo>
                  <a:lnTo>
                    <a:pt x="3608" y="422"/>
                  </a:lnTo>
                  <a:cubicBezTo>
                    <a:pt x="3608" y="192"/>
                    <a:pt x="3417" y="1"/>
                    <a:pt x="31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9"/>
            <p:cNvSpPr/>
            <p:nvPr/>
          </p:nvSpPr>
          <p:spPr>
            <a:xfrm>
              <a:off x="8132556" y="1756782"/>
              <a:ext cx="66622" cy="50052"/>
            </a:xfrm>
            <a:custGeom>
              <a:rect b="b" l="l" r="r" t="t"/>
              <a:pathLst>
                <a:path extrusionOk="0" h="1906" w="2537">
                  <a:moveTo>
                    <a:pt x="1" y="1"/>
                  </a:moveTo>
                  <a:lnTo>
                    <a:pt x="1" y="1905"/>
                  </a:lnTo>
                  <a:lnTo>
                    <a:pt x="2537" y="1905"/>
                  </a:lnTo>
                  <a:lnTo>
                    <a:pt x="2537" y="1"/>
                  </a:ln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9"/>
            <p:cNvSpPr/>
            <p:nvPr/>
          </p:nvSpPr>
          <p:spPr>
            <a:xfrm>
              <a:off x="8132556" y="1756546"/>
              <a:ext cx="66622" cy="27914"/>
            </a:xfrm>
            <a:custGeom>
              <a:rect b="b" l="l" r="r" t="t"/>
              <a:pathLst>
                <a:path extrusionOk="0" h="1063" w="2537">
                  <a:moveTo>
                    <a:pt x="1" y="0"/>
                  </a:moveTo>
                  <a:lnTo>
                    <a:pt x="1" y="718"/>
                  </a:lnTo>
                  <a:cubicBezTo>
                    <a:pt x="393" y="948"/>
                    <a:pt x="831" y="1063"/>
                    <a:pt x="1269" y="1063"/>
                  </a:cubicBezTo>
                  <a:cubicBezTo>
                    <a:pt x="1707" y="1063"/>
                    <a:pt x="2144" y="948"/>
                    <a:pt x="2537" y="718"/>
                  </a:cubicBezTo>
                  <a:lnTo>
                    <a:pt x="2537" y="0"/>
                  </a:lnTo>
                  <a:close/>
                </a:path>
              </a:pathLst>
            </a:custGeom>
            <a:solidFill>
              <a:srgbClr val="21194F">
                <a:alpha val="27150"/>
              </a:srgbClr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8121264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375" y="1"/>
                  </a:moveTo>
                  <a:cubicBezTo>
                    <a:pt x="297" y="1"/>
                    <a:pt x="220" y="43"/>
                    <a:pt x="182" y="120"/>
                  </a:cubicBezTo>
                  <a:lnTo>
                    <a:pt x="0" y="512"/>
                  </a:lnTo>
                  <a:lnTo>
                    <a:pt x="699" y="1431"/>
                  </a:lnTo>
                  <a:cubicBezTo>
                    <a:pt x="740" y="1487"/>
                    <a:pt x="803" y="1516"/>
                    <a:pt x="867" y="1516"/>
                  </a:cubicBezTo>
                  <a:cubicBezTo>
                    <a:pt x="923" y="1516"/>
                    <a:pt x="980" y="1495"/>
                    <a:pt x="1024" y="1450"/>
                  </a:cubicBezTo>
                  <a:lnTo>
                    <a:pt x="1694" y="780"/>
                  </a:lnTo>
                  <a:lnTo>
                    <a:pt x="488" y="34"/>
                  </a:lnTo>
                  <a:cubicBezTo>
                    <a:pt x="453" y="11"/>
                    <a:pt x="414" y="1"/>
                    <a:pt x="3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8165748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1319" y="1"/>
                  </a:moveTo>
                  <a:cubicBezTo>
                    <a:pt x="1280" y="1"/>
                    <a:pt x="1241" y="11"/>
                    <a:pt x="1206" y="34"/>
                  </a:cubicBezTo>
                  <a:lnTo>
                    <a:pt x="0" y="780"/>
                  </a:lnTo>
                  <a:lnTo>
                    <a:pt x="679" y="1450"/>
                  </a:lnTo>
                  <a:cubicBezTo>
                    <a:pt x="719" y="1495"/>
                    <a:pt x="774" y="1516"/>
                    <a:pt x="828" y="1516"/>
                  </a:cubicBezTo>
                  <a:cubicBezTo>
                    <a:pt x="891" y="1516"/>
                    <a:pt x="954" y="1487"/>
                    <a:pt x="995" y="1431"/>
                  </a:cubicBezTo>
                  <a:lnTo>
                    <a:pt x="1694" y="512"/>
                  </a:lnTo>
                  <a:lnTo>
                    <a:pt x="1512" y="120"/>
                  </a:lnTo>
                  <a:cubicBezTo>
                    <a:pt x="1474" y="43"/>
                    <a:pt x="1397" y="1"/>
                    <a:pt x="1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8110182" y="1668365"/>
              <a:ext cx="110870" cy="105040"/>
            </a:xfrm>
            <a:custGeom>
              <a:rect b="b" l="l" r="r" t="t"/>
              <a:pathLst>
                <a:path extrusionOk="0" h="4000" w="4222">
                  <a:moveTo>
                    <a:pt x="1827" y="0"/>
                  </a:moveTo>
                  <a:cubicBezTo>
                    <a:pt x="1282" y="0"/>
                    <a:pt x="810" y="93"/>
                    <a:pt x="575" y="152"/>
                  </a:cubicBezTo>
                  <a:cubicBezTo>
                    <a:pt x="479" y="171"/>
                    <a:pt x="412" y="257"/>
                    <a:pt x="412" y="353"/>
                  </a:cubicBezTo>
                  <a:lnTo>
                    <a:pt x="412" y="860"/>
                  </a:lnTo>
                  <a:cubicBezTo>
                    <a:pt x="412" y="975"/>
                    <a:pt x="374" y="1081"/>
                    <a:pt x="298" y="1157"/>
                  </a:cubicBezTo>
                  <a:lnTo>
                    <a:pt x="116" y="1339"/>
                  </a:lnTo>
                  <a:cubicBezTo>
                    <a:pt x="39" y="1415"/>
                    <a:pt x="1" y="1521"/>
                    <a:pt x="1" y="1636"/>
                  </a:cubicBezTo>
                  <a:lnTo>
                    <a:pt x="1" y="1875"/>
                  </a:lnTo>
                  <a:cubicBezTo>
                    <a:pt x="1" y="3042"/>
                    <a:pt x="948" y="3990"/>
                    <a:pt x="2116" y="3999"/>
                  </a:cubicBezTo>
                  <a:cubicBezTo>
                    <a:pt x="3274" y="3990"/>
                    <a:pt x="4212" y="3042"/>
                    <a:pt x="4221" y="1884"/>
                  </a:cubicBezTo>
                  <a:lnTo>
                    <a:pt x="4221" y="1636"/>
                  </a:lnTo>
                  <a:cubicBezTo>
                    <a:pt x="4221" y="1521"/>
                    <a:pt x="4174" y="1415"/>
                    <a:pt x="4097" y="1339"/>
                  </a:cubicBezTo>
                  <a:lnTo>
                    <a:pt x="3925" y="1157"/>
                  </a:lnTo>
                  <a:cubicBezTo>
                    <a:pt x="3848" y="1081"/>
                    <a:pt x="3800" y="975"/>
                    <a:pt x="3800" y="860"/>
                  </a:cubicBezTo>
                  <a:lnTo>
                    <a:pt x="3800" y="746"/>
                  </a:lnTo>
                  <a:cubicBezTo>
                    <a:pt x="3800" y="659"/>
                    <a:pt x="3762" y="583"/>
                    <a:pt x="3695" y="525"/>
                  </a:cubicBezTo>
                  <a:cubicBezTo>
                    <a:pt x="3135" y="116"/>
                    <a:pt x="2436" y="0"/>
                    <a:pt x="1827" y="0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8110445" y="1668259"/>
              <a:ext cx="100051" cy="104646"/>
            </a:xfrm>
            <a:custGeom>
              <a:rect b="b" l="l" r="r" t="t"/>
              <a:pathLst>
                <a:path extrusionOk="0" h="3985" w="3810">
                  <a:moveTo>
                    <a:pt x="1823" y="1"/>
                  </a:moveTo>
                  <a:cubicBezTo>
                    <a:pt x="1624" y="1"/>
                    <a:pt x="1435" y="13"/>
                    <a:pt x="1264" y="32"/>
                  </a:cubicBezTo>
                  <a:cubicBezTo>
                    <a:pt x="1034" y="60"/>
                    <a:pt x="804" y="99"/>
                    <a:pt x="575" y="156"/>
                  </a:cubicBezTo>
                  <a:cubicBezTo>
                    <a:pt x="479" y="175"/>
                    <a:pt x="412" y="261"/>
                    <a:pt x="412" y="357"/>
                  </a:cubicBezTo>
                  <a:lnTo>
                    <a:pt x="412" y="864"/>
                  </a:lnTo>
                  <a:cubicBezTo>
                    <a:pt x="412" y="979"/>
                    <a:pt x="374" y="1085"/>
                    <a:pt x="297" y="1161"/>
                  </a:cubicBezTo>
                  <a:lnTo>
                    <a:pt x="115" y="1343"/>
                  </a:lnTo>
                  <a:cubicBezTo>
                    <a:pt x="39" y="1419"/>
                    <a:pt x="1" y="1525"/>
                    <a:pt x="1" y="1640"/>
                  </a:cubicBezTo>
                  <a:lnTo>
                    <a:pt x="1" y="1888"/>
                  </a:lnTo>
                  <a:cubicBezTo>
                    <a:pt x="1" y="2951"/>
                    <a:pt x="795" y="3860"/>
                    <a:pt x="1857" y="3984"/>
                  </a:cubicBezTo>
                  <a:cubicBezTo>
                    <a:pt x="1474" y="3592"/>
                    <a:pt x="1264" y="3066"/>
                    <a:pt x="1264" y="2520"/>
                  </a:cubicBezTo>
                  <a:lnTo>
                    <a:pt x="1264" y="979"/>
                  </a:lnTo>
                  <a:cubicBezTo>
                    <a:pt x="1264" y="759"/>
                    <a:pt x="1427" y="577"/>
                    <a:pt x="1637" y="558"/>
                  </a:cubicBezTo>
                  <a:cubicBezTo>
                    <a:pt x="1808" y="536"/>
                    <a:pt x="2026" y="516"/>
                    <a:pt x="2269" y="516"/>
                  </a:cubicBezTo>
                  <a:cubicBezTo>
                    <a:pt x="2747" y="516"/>
                    <a:pt x="3321" y="591"/>
                    <a:pt x="3810" y="864"/>
                  </a:cubicBezTo>
                  <a:lnTo>
                    <a:pt x="3810" y="750"/>
                  </a:lnTo>
                  <a:cubicBezTo>
                    <a:pt x="3810" y="663"/>
                    <a:pt x="3762" y="577"/>
                    <a:pt x="3695" y="529"/>
                  </a:cubicBezTo>
                  <a:cubicBezTo>
                    <a:pt x="3132" y="118"/>
                    <a:pt x="2432" y="1"/>
                    <a:pt x="1823" y="1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8071238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230" y="1"/>
                  </a:moveTo>
                  <a:cubicBezTo>
                    <a:pt x="87" y="154"/>
                    <a:pt x="1" y="364"/>
                    <a:pt x="1" y="575"/>
                  </a:cubicBezTo>
                  <a:lnTo>
                    <a:pt x="1" y="1465"/>
                  </a:lnTo>
                  <a:cubicBezTo>
                    <a:pt x="1" y="1580"/>
                    <a:pt x="96" y="1675"/>
                    <a:pt x="211" y="1675"/>
                  </a:cubicBezTo>
                  <a:lnTo>
                    <a:pt x="1273" y="1675"/>
                  </a:lnTo>
                  <a:lnTo>
                    <a:pt x="1273" y="1398"/>
                  </a:lnTo>
                  <a:cubicBezTo>
                    <a:pt x="1273" y="1168"/>
                    <a:pt x="1187" y="958"/>
                    <a:pt x="1025" y="795"/>
                  </a:cubicBez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29"/>
          <p:cNvSpPr txBox="1"/>
          <p:nvPr>
            <p:ph idx="1" type="subTitle"/>
          </p:nvPr>
        </p:nvSpPr>
        <p:spPr>
          <a:xfrm>
            <a:off x="1450500" y="1962825"/>
            <a:ext cx="6332400" cy="1617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People aren't willing to explore and get out of their comfort zone while cooking because it is not </a:t>
            </a:r>
            <a:r>
              <a:rPr b="1" i="1" lang="en" sz="2400"/>
              <a:t>enjoyable </a:t>
            </a:r>
            <a:r>
              <a:rPr lang="en" sz="2400"/>
              <a:t>enough.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"/>
          <p:cNvSpPr txBox="1"/>
          <p:nvPr>
            <p:ph type="title"/>
          </p:nvPr>
        </p:nvSpPr>
        <p:spPr>
          <a:xfrm>
            <a:off x="2224175" y="686800"/>
            <a:ext cx="39807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Solution</a:t>
            </a:r>
            <a:endParaRPr sz="3600"/>
          </a:p>
        </p:txBody>
      </p:sp>
      <p:grpSp>
        <p:nvGrpSpPr>
          <p:cNvPr id="324" name="Google Shape;324;p30"/>
          <p:cNvGrpSpPr/>
          <p:nvPr/>
        </p:nvGrpSpPr>
        <p:grpSpPr>
          <a:xfrm>
            <a:off x="6298907" y="977620"/>
            <a:ext cx="620925" cy="740269"/>
            <a:chOff x="8021239" y="1517790"/>
            <a:chExt cx="289018" cy="344584"/>
          </a:xfrm>
        </p:grpSpPr>
        <p:sp>
          <p:nvSpPr>
            <p:cNvPr id="325" name="Google Shape;325;p30"/>
            <p:cNvSpPr/>
            <p:nvPr/>
          </p:nvSpPr>
          <p:spPr>
            <a:xfrm>
              <a:off x="8021239" y="1517790"/>
              <a:ext cx="289018" cy="289044"/>
            </a:xfrm>
            <a:custGeom>
              <a:rect b="b" l="l" r="r" t="t"/>
              <a:pathLst>
                <a:path extrusionOk="0" h="11007" w="11006">
                  <a:moveTo>
                    <a:pt x="5503" y="0"/>
                  </a:moveTo>
                  <a:cubicBezTo>
                    <a:pt x="2469" y="0"/>
                    <a:pt x="0" y="2460"/>
                    <a:pt x="0" y="5503"/>
                  </a:cubicBezTo>
                  <a:cubicBezTo>
                    <a:pt x="0" y="8537"/>
                    <a:pt x="2469" y="11006"/>
                    <a:pt x="5503" y="11006"/>
                  </a:cubicBezTo>
                  <a:cubicBezTo>
                    <a:pt x="8546" y="11006"/>
                    <a:pt x="11006" y="8537"/>
                    <a:pt x="11006" y="5503"/>
                  </a:cubicBezTo>
                  <a:cubicBezTo>
                    <a:pt x="11006" y="2460"/>
                    <a:pt x="8546" y="0"/>
                    <a:pt x="55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>
              <a:off x="8021476" y="1517790"/>
              <a:ext cx="288781" cy="288781"/>
            </a:xfrm>
            <a:custGeom>
              <a:rect b="b" l="l" r="r" t="t"/>
              <a:pathLst>
                <a:path extrusionOk="0" h="10997" w="10997">
                  <a:moveTo>
                    <a:pt x="5283" y="10"/>
                  </a:moveTo>
                  <a:lnTo>
                    <a:pt x="5283" y="2326"/>
                  </a:lnTo>
                  <a:lnTo>
                    <a:pt x="2728" y="2326"/>
                  </a:lnTo>
                  <a:cubicBezTo>
                    <a:pt x="3312" y="1005"/>
                    <a:pt x="4231" y="115"/>
                    <a:pt x="5283" y="10"/>
                  </a:cubicBezTo>
                  <a:close/>
                  <a:moveTo>
                    <a:pt x="5705" y="10"/>
                  </a:moveTo>
                  <a:cubicBezTo>
                    <a:pt x="6757" y="115"/>
                    <a:pt x="7686" y="1005"/>
                    <a:pt x="8260" y="2326"/>
                  </a:cubicBezTo>
                  <a:lnTo>
                    <a:pt x="5705" y="2326"/>
                  </a:lnTo>
                  <a:lnTo>
                    <a:pt x="5705" y="10"/>
                  </a:lnTo>
                  <a:close/>
                  <a:moveTo>
                    <a:pt x="5283" y="2747"/>
                  </a:moveTo>
                  <a:lnTo>
                    <a:pt x="5283" y="5293"/>
                  </a:lnTo>
                  <a:lnTo>
                    <a:pt x="2116" y="5293"/>
                  </a:lnTo>
                  <a:cubicBezTo>
                    <a:pt x="2125" y="4422"/>
                    <a:pt x="2278" y="3570"/>
                    <a:pt x="2565" y="2747"/>
                  </a:cubicBezTo>
                  <a:close/>
                  <a:moveTo>
                    <a:pt x="8423" y="2747"/>
                  </a:moveTo>
                  <a:cubicBezTo>
                    <a:pt x="8710" y="3570"/>
                    <a:pt x="8863" y="4422"/>
                    <a:pt x="8882" y="5293"/>
                  </a:cubicBezTo>
                  <a:lnTo>
                    <a:pt x="5705" y="5293"/>
                  </a:lnTo>
                  <a:lnTo>
                    <a:pt x="5705" y="2747"/>
                  </a:lnTo>
                  <a:close/>
                  <a:moveTo>
                    <a:pt x="5283" y="5714"/>
                  </a:moveTo>
                  <a:lnTo>
                    <a:pt x="5283" y="8250"/>
                  </a:lnTo>
                  <a:lnTo>
                    <a:pt x="2565" y="8250"/>
                  </a:lnTo>
                  <a:cubicBezTo>
                    <a:pt x="2278" y="7437"/>
                    <a:pt x="2125" y="6575"/>
                    <a:pt x="2116" y="5714"/>
                  </a:cubicBezTo>
                  <a:close/>
                  <a:moveTo>
                    <a:pt x="8882" y="5714"/>
                  </a:moveTo>
                  <a:cubicBezTo>
                    <a:pt x="8863" y="6575"/>
                    <a:pt x="8710" y="7437"/>
                    <a:pt x="8423" y="8250"/>
                  </a:cubicBezTo>
                  <a:lnTo>
                    <a:pt x="5705" y="8250"/>
                  </a:lnTo>
                  <a:lnTo>
                    <a:pt x="5705" y="5714"/>
                  </a:lnTo>
                  <a:close/>
                  <a:moveTo>
                    <a:pt x="5283" y="0"/>
                  </a:moveTo>
                  <a:cubicBezTo>
                    <a:pt x="4728" y="29"/>
                    <a:pt x="4183" y="125"/>
                    <a:pt x="3657" y="316"/>
                  </a:cubicBezTo>
                  <a:cubicBezTo>
                    <a:pt x="3092" y="795"/>
                    <a:pt x="2623" y="1493"/>
                    <a:pt x="2278" y="2326"/>
                  </a:cubicBezTo>
                  <a:lnTo>
                    <a:pt x="1006" y="2326"/>
                  </a:lnTo>
                  <a:cubicBezTo>
                    <a:pt x="910" y="2460"/>
                    <a:pt x="814" y="2604"/>
                    <a:pt x="728" y="2747"/>
                  </a:cubicBezTo>
                  <a:lnTo>
                    <a:pt x="2125" y="2747"/>
                  </a:lnTo>
                  <a:cubicBezTo>
                    <a:pt x="1848" y="3570"/>
                    <a:pt x="1704" y="4422"/>
                    <a:pt x="1695" y="5293"/>
                  </a:cubicBezTo>
                  <a:lnTo>
                    <a:pt x="1" y="5293"/>
                  </a:lnTo>
                  <a:lnTo>
                    <a:pt x="1" y="5503"/>
                  </a:lnTo>
                  <a:lnTo>
                    <a:pt x="1" y="5714"/>
                  </a:lnTo>
                  <a:lnTo>
                    <a:pt x="1695" y="5714"/>
                  </a:lnTo>
                  <a:cubicBezTo>
                    <a:pt x="1704" y="6575"/>
                    <a:pt x="1848" y="7427"/>
                    <a:pt x="2125" y="8250"/>
                  </a:cubicBezTo>
                  <a:lnTo>
                    <a:pt x="728" y="8250"/>
                  </a:lnTo>
                  <a:cubicBezTo>
                    <a:pt x="814" y="8394"/>
                    <a:pt x="910" y="8537"/>
                    <a:pt x="1006" y="8671"/>
                  </a:cubicBezTo>
                  <a:lnTo>
                    <a:pt x="2278" y="8671"/>
                  </a:lnTo>
                  <a:cubicBezTo>
                    <a:pt x="2623" y="9513"/>
                    <a:pt x="3092" y="10202"/>
                    <a:pt x="3647" y="10690"/>
                  </a:cubicBezTo>
                  <a:cubicBezTo>
                    <a:pt x="4173" y="10872"/>
                    <a:pt x="4728" y="10978"/>
                    <a:pt x="5283" y="10997"/>
                  </a:cubicBezTo>
                  <a:cubicBezTo>
                    <a:pt x="4231" y="10882"/>
                    <a:pt x="3312" y="9992"/>
                    <a:pt x="2728" y="8671"/>
                  </a:cubicBezTo>
                  <a:lnTo>
                    <a:pt x="5283" y="8671"/>
                  </a:lnTo>
                  <a:lnTo>
                    <a:pt x="5283" y="10997"/>
                  </a:lnTo>
                  <a:lnTo>
                    <a:pt x="5705" y="10997"/>
                  </a:lnTo>
                  <a:lnTo>
                    <a:pt x="5705" y="10987"/>
                  </a:lnTo>
                  <a:lnTo>
                    <a:pt x="5705" y="8671"/>
                  </a:lnTo>
                  <a:lnTo>
                    <a:pt x="8260" y="8671"/>
                  </a:lnTo>
                  <a:cubicBezTo>
                    <a:pt x="7686" y="9992"/>
                    <a:pt x="6757" y="10882"/>
                    <a:pt x="5705" y="10997"/>
                  </a:cubicBezTo>
                  <a:cubicBezTo>
                    <a:pt x="6260" y="10978"/>
                    <a:pt x="6815" y="10872"/>
                    <a:pt x="7341" y="10690"/>
                  </a:cubicBezTo>
                  <a:cubicBezTo>
                    <a:pt x="7896" y="10212"/>
                    <a:pt x="8365" y="9513"/>
                    <a:pt x="8710" y="8671"/>
                  </a:cubicBezTo>
                  <a:lnTo>
                    <a:pt x="9992" y="8671"/>
                  </a:lnTo>
                  <a:cubicBezTo>
                    <a:pt x="10088" y="8537"/>
                    <a:pt x="10174" y="8394"/>
                    <a:pt x="10260" y="8250"/>
                  </a:cubicBezTo>
                  <a:lnTo>
                    <a:pt x="8872" y="8250"/>
                  </a:lnTo>
                  <a:cubicBezTo>
                    <a:pt x="9140" y="7427"/>
                    <a:pt x="9284" y="6575"/>
                    <a:pt x="9303" y="5714"/>
                  </a:cubicBezTo>
                  <a:lnTo>
                    <a:pt x="10997" y="5714"/>
                  </a:lnTo>
                  <a:lnTo>
                    <a:pt x="10997" y="5503"/>
                  </a:lnTo>
                  <a:lnTo>
                    <a:pt x="10997" y="5293"/>
                  </a:lnTo>
                  <a:lnTo>
                    <a:pt x="9303" y="5293"/>
                  </a:lnTo>
                  <a:cubicBezTo>
                    <a:pt x="9284" y="4422"/>
                    <a:pt x="9140" y="3570"/>
                    <a:pt x="8872" y="2747"/>
                  </a:cubicBezTo>
                  <a:lnTo>
                    <a:pt x="10260" y="2747"/>
                  </a:lnTo>
                  <a:cubicBezTo>
                    <a:pt x="10174" y="2604"/>
                    <a:pt x="10088" y="2460"/>
                    <a:pt x="9992" y="2326"/>
                  </a:cubicBezTo>
                  <a:lnTo>
                    <a:pt x="8710" y="2326"/>
                  </a:lnTo>
                  <a:cubicBezTo>
                    <a:pt x="8365" y="1484"/>
                    <a:pt x="7896" y="795"/>
                    <a:pt x="7341" y="316"/>
                  </a:cubicBezTo>
                  <a:cubicBezTo>
                    <a:pt x="6815" y="125"/>
                    <a:pt x="6260" y="29"/>
                    <a:pt x="57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>
              <a:off x="8021476" y="1520810"/>
              <a:ext cx="217932" cy="285761"/>
            </a:xfrm>
            <a:custGeom>
              <a:rect b="b" l="l" r="r" t="t"/>
              <a:pathLst>
                <a:path extrusionOk="0" h="10882" w="8299">
                  <a:moveTo>
                    <a:pt x="4365" y="0"/>
                  </a:moveTo>
                  <a:cubicBezTo>
                    <a:pt x="4125" y="48"/>
                    <a:pt x="3886" y="115"/>
                    <a:pt x="3657" y="201"/>
                  </a:cubicBezTo>
                  <a:cubicBezTo>
                    <a:pt x="3101" y="680"/>
                    <a:pt x="2632" y="1378"/>
                    <a:pt x="2288" y="2211"/>
                  </a:cubicBezTo>
                  <a:lnTo>
                    <a:pt x="1006" y="2211"/>
                  </a:lnTo>
                  <a:cubicBezTo>
                    <a:pt x="910" y="2345"/>
                    <a:pt x="814" y="2489"/>
                    <a:pt x="738" y="2632"/>
                  </a:cubicBezTo>
                  <a:lnTo>
                    <a:pt x="2125" y="2632"/>
                  </a:lnTo>
                  <a:cubicBezTo>
                    <a:pt x="1857" y="3455"/>
                    <a:pt x="1704" y="4307"/>
                    <a:pt x="1695" y="5178"/>
                  </a:cubicBezTo>
                  <a:lnTo>
                    <a:pt x="1" y="5178"/>
                  </a:lnTo>
                  <a:lnTo>
                    <a:pt x="1" y="5388"/>
                  </a:lnTo>
                  <a:lnTo>
                    <a:pt x="1" y="5599"/>
                  </a:lnTo>
                  <a:lnTo>
                    <a:pt x="1695" y="5599"/>
                  </a:lnTo>
                  <a:cubicBezTo>
                    <a:pt x="1704" y="6460"/>
                    <a:pt x="1857" y="7322"/>
                    <a:pt x="2125" y="8135"/>
                  </a:cubicBezTo>
                  <a:lnTo>
                    <a:pt x="738" y="8135"/>
                  </a:lnTo>
                  <a:cubicBezTo>
                    <a:pt x="814" y="8279"/>
                    <a:pt x="910" y="8422"/>
                    <a:pt x="1006" y="8566"/>
                  </a:cubicBezTo>
                  <a:lnTo>
                    <a:pt x="2278" y="8566"/>
                  </a:lnTo>
                  <a:cubicBezTo>
                    <a:pt x="2623" y="9398"/>
                    <a:pt x="3092" y="10087"/>
                    <a:pt x="3647" y="10575"/>
                  </a:cubicBezTo>
                  <a:cubicBezTo>
                    <a:pt x="4173" y="10757"/>
                    <a:pt x="4728" y="10863"/>
                    <a:pt x="5283" y="10882"/>
                  </a:cubicBezTo>
                  <a:cubicBezTo>
                    <a:pt x="4231" y="10767"/>
                    <a:pt x="3312" y="9877"/>
                    <a:pt x="2728" y="8566"/>
                  </a:cubicBezTo>
                  <a:lnTo>
                    <a:pt x="5283" y="8566"/>
                  </a:lnTo>
                  <a:lnTo>
                    <a:pt x="5283" y="10882"/>
                  </a:lnTo>
                  <a:lnTo>
                    <a:pt x="5705" y="10882"/>
                  </a:lnTo>
                  <a:cubicBezTo>
                    <a:pt x="6260" y="10863"/>
                    <a:pt x="6815" y="10757"/>
                    <a:pt x="7341" y="10575"/>
                  </a:cubicBezTo>
                  <a:cubicBezTo>
                    <a:pt x="7714" y="10241"/>
                    <a:pt x="8040" y="9839"/>
                    <a:pt x="8298" y="9408"/>
                  </a:cubicBezTo>
                  <a:lnTo>
                    <a:pt x="8250" y="9408"/>
                  </a:lnTo>
                  <a:cubicBezTo>
                    <a:pt x="8097" y="9408"/>
                    <a:pt x="7954" y="9398"/>
                    <a:pt x="7810" y="9389"/>
                  </a:cubicBezTo>
                  <a:cubicBezTo>
                    <a:pt x="7255" y="10241"/>
                    <a:pt x="6518" y="10796"/>
                    <a:pt x="5705" y="10872"/>
                  </a:cubicBezTo>
                  <a:lnTo>
                    <a:pt x="5705" y="8786"/>
                  </a:lnTo>
                  <a:cubicBezTo>
                    <a:pt x="5360" y="8604"/>
                    <a:pt x="5035" y="8384"/>
                    <a:pt x="4728" y="8135"/>
                  </a:cubicBezTo>
                  <a:lnTo>
                    <a:pt x="2565" y="8135"/>
                  </a:lnTo>
                  <a:cubicBezTo>
                    <a:pt x="2278" y="7322"/>
                    <a:pt x="2125" y="6460"/>
                    <a:pt x="2116" y="5599"/>
                  </a:cubicBezTo>
                  <a:lnTo>
                    <a:pt x="3015" y="5599"/>
                  </a:lnTo>
                  <a:cubicBezTo>
                    <a:pt x="2967" y="5455"/>
                    <a:pt x="2929" y="5312"/>
                    <a:pt x="2891" y="5168"/>
                  </a:cubicBezTo>
                  <a:lnTo>
                    <a:pt x="2116" y="5168"/>
                  </a:lnTo>
                  <a:cubicBezTo>
                    <a:pt x="2125" y="4307"/>
                    <a:pt x="2278" y="3455"/>
                    <a:pt x="2565" y="2632"/>
                  </a:cubicBezTo>
                  <a:lnTo>
                    <a:pt x="2891" y="2632"/>
                  </a:lnTo>
                  <a:cubicBezTo>
                    <a:pt x="2929" y="2489"/>
                    <a:pt x="2967" y="2345"/>
                    <a:pt x="3015" y="2211"/>
                  </a:cubicBezTo>
                  <a:lnTo>
                    <a:pt x="2728" y="2211"/>
                  </a:lnTo>
                  <a:cubicBezTo>
                    <a:pt x="2996" y="1579"/>
                    <a:pt x="3389" y="1015"/>
                    <a:pt x="3886" y="546"/>
                  </a:cubicBezTo>
                  <a:cubicBezTo>
                    <a:pt x="4039" y="354"/>
                    <a:pt x="4192" y="173"/>
                    <a:pt x="4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8071238" y="1795752"/>
              <a:ext cx="189019" cy="66622"/>
            </a:xfrm>
            <a:custGeom>
              <a:rect b="b" l="l" r="r" t="t"/>
              <a:pathLst>
                <a:path extrusionOk="0" h="2537" w="7198">
                  <a:moveTo>
                    <a:pt x="2326" y="0"/>
                  </a:moveTo>
                  <a:lnTo>
                    <a:pt x="556" y="641"/>
                  </a:lnTo>
                  <a:cubicBezTo>
                    <a:pt x="221" y="756"/>
                    <a:pt x="1" y="1082"/>
                    <a:pt x="1" y="1436"/>
                  </a:cubicBezTo>
                  <a:lnTo>
                    <a:pt x="1" y="2326"/>
                  </a:lnTo>
                  <a:cubicBezTo>
                    <a:pt x="1" y="2441"/>
                    <a:pt x="96" y="2536"/>
                    <a:pt x="211" y="2536"/>
                  </a:cubicBezTo>
                  <a:lnTo>
                    <a:pt x="6987" y="2536"/>
                  </a:lnTo>
                  <a:cubicBezTo>
                    <a:pt x="7102" y="2536"/>
                    <a:pt x="7197" y="2441"/>
                    <a:pt x="7197" y="2326"/>
                  </a:cubicBezTo>
                  <a:lnTo>
                    <a:pt x="7197" y="1436"/>
                  </a:lnTo>
                  <a:cubicBezTo>
                    <a:pt x="7197" y="1082"/>
                    <a:pt x="6977" y="756"/>
                    <a:pt x="6642" y="641"/>
                  </a:cubicBezTo>
                  <a:lnTo>
                    <a:pt x="4872" y="0"/>
                  </a:lnTo>
                  <a:lnTo>
                    <a:pt x="3599" y="421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>
              <a:off x="8154666" y="1817863"/>
              <a:ext cx="22163" cy="44511"/>
            </a:xfrm>
            <a:custGeom>
              <a:rect b="b" l="l" r="r" t="t"/>
              <a:pathLst>
                <a:path extrusionOk="0" h="1695" w="844">
                  <a:moveTo>
                    <a:pt x="202" y="0"/>
                  </a:moveTo>
                  <a:lnTo>
                    <a:pt x="1" y="1694"/>
                  </a:lnTo>
                  <a:lnTo>
                    <a:pt x="843" y="169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8155927" y="1806807"/>
              <a:ext cx="19642" cy="18618"/>
            </a:xfrm>
            <a:custGeom>
              <a:rect b="b" l="l" r="r" t="t"/>
              <a:pathLst>
                <a:path extrusionOk="0" h="709" w="748">
                  <a:moveTo>
                    <a:pt x="1" y="0"/>
                  </a:moveTo>
                  <a:lnTo>
                    <a:pt x="1" y="565"/>
                  </a:lnTo>
                  <a:cubicBezTo>
                    <a:pt x="1" y="641"/>
                    <a:pt x="68" y="708"/>
                    <a:pt x="154" y="708"/>
                  </a:cubicBezTo>
                  <a:lnTo>
                    <a:pt x="594" y="708"/>
                  </a:lnTo>
                  <a:cubicBezTo>
                    <a:pt x="680" y="708"/>
                    <a:pt x="747" y="641"/>
                    <a:pt x="747" y="565"/>
                  </a:cubicBezTo>
                  <a:lnTo>
                    <a:pt x="7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0"/>
            <p:cNvSpPr/>
            <p:nvPr/>
          </p:nvSpPr>
          <p:spPr>
            <a:xfrm>
              <a:off x="8226803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1044" y="1"/>
                  </a:moveTo>
                  <a:lnTo>
                    <a:pt x="249" y="795"/>
                  </a:lnTo>
                  <a:cubicBezTo>
                    <a:pt x="96" y="958"/>
                    <a:pt x="1" y="1168"/>
                    <a:pt x="1" y="1398"/>
                  </a:cubicBezTo>
                  <a:lnTo>
                    <a:pt x="1" y="1675"/>
                  </a:lnTo>
                  <a:lnTo>
                    <a:pt x="1063" y="1675"/>
                  </a:lnTo>
                  <a:cubicBezTo>
                    <a:pt x="1178" y="1675"/>
                    <a:pt x="1273" y="1580"/>
                    <a:pt x="1273" y="1465"/>
                  </a:cubicBezTo>
                  <a:lnTo>
                    <a:pt x="1273" y="575"/>
                  </a:lnTo>
                  <a:cubicBezTo>
                    <a:pt x="1273" y="364"/>
                    <a:pt x="1197" y="154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0"/>
            <p:cNvSpPr/>
            <p:nvPr/>
          </p:nvSpPr>
          <p:spPr>
            <a:xfrm>
              <a:off x="8104667" y="1623329"/>
              <a:ext cx="122162" cy="88995"/>
            </a:xfrm>
            <a:custGeom>
              <a:rect b="b" l="l" r="r" t="t"/>
              <a:pathLst>
                <a:path extrusionOk="0" h="3389" w="4652">
                  <a:moveTo>
                    <a:pt x="1694" y="1"/>
                  </a:moveTo>
                  <a:cubicBezTo>
                    <a:pt x="756" y="1"/>
                    <a:pt x="0" y="757"/>
                    <a:pt x="0" y="1695"/>
                  </a:cubicBezTo>
                  <a:lnTo>
                    <a:pt x="0" y="2193"/>
                  </a:lnTo>
                  <a:cubicBezTo>
                    <a:pt x="0" y="2422"/>
                    <a:pt x="39" y="2652"/>
                    <a:pt x="106" y="2863"/>
                  </a:cubicBezTo>
                  <a:lnTo>
                    <a:pt x="182" y="3073"/>
                  </a:lnTo>
                  <a:cubicBezTo>
                    <a:pt x="201" y="3140"/>
                    <a:pt x="211" y="3207"/>
                    <a:pt x="211" y="3274"/>
                  </a:cubicBezTo>
                  <a:lnTo>
                    <a:pt x="211" y="3389"/>
                  </a:lnTo>
                  <a:lnTo>
                    <a:pt x="4441" y="3389"/>
                  </a:lnTo>
                  <a:lnTo>
                    <a:pt x="4441" y="3274"/>
                  </a:lnTo>
                  <a:cubicBezTo>
                    <a:pt x="4441" y="3207"/>
                    <a:pt x="4460" y="3140"/>
                    <a:pt x="4479" y="3073"/>
                  </a:cubicBezTo>
                  <a:lnTo>
                    <a:pt x="4546" y="2863"/>
                  </a:lnTo>
                  <a:cubicBezTo>
                    <a:pt x="4623" y="2652"/>
                    <a:pt x="4652" y="2422"/>
                    <a:pt x="4652" y="2193"/>
                  </a:cubicBezTo>
                  <a:lnTo>
                    <a:pt x="4652" y="422"/>
                  </a:lnTo>
                  <a:cubicBezTo>
                    <a:pt x="4652" y="192"/>
                    <a:pt x="4470" y="1"/>
                    <a:pt x="42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8132319" y="1623329"/>
              <a:ext cx="94772" cy="88995"/>
            </a:xfrm>
            <a:custGeom>
              <a:rect b="b" l="l" r="r" t="t"/>
              <a:pathLst>
                <a:path extrusionOk="0" h="3389" w="3609">
                  <a:moveTo>
                    <a:pt x="871" y="1"/>
                  </a:moveTo>
                  <a:cubicBezTo>
                    <a:pt x="393" y="1"/>
                    <a:pt x="0" y="384"/>
                    <a:pt x="10" y="862"/>
                  </a:cubicBezTo>
                  <a:cubicBezTo>
                    <a:pt x="10" y="1331"/>
                    <a:pt x="393" y="1724"/>
                    <a:pt x="861" y="1724"/>
                  </a:cubicBezTo>
                  <a:lnTo>
                    <a:pt x="986" y="1724"/>
                  </a:lnTo>
                  <a:lnTo>
                    <a:pt x="1043" y="3389"/>
                  </a:lnTo>
                  <a:lnTo>
                    <a:pt x="3398" y="3389"/>
                  </a:lnTo>
                  <a:lnTo>
                    <a:pt x="3398" y="3274"/>
                  </a:lnTo>
                  <a:cubicBezTo>
                    <a:pt x="3388" y="3207"/>
                    <a:pt x="3407" y="3140"/>
                    <a:pt x="3426" y="3073"/>
                  </a:cubicBezTo>
                  <a:lnTo>
                    <a:pt x="3493" y="2863"/>
                  </a:lnTo>
                  <a:cubicBezTo>
                    <a:pt x="3570" y="2652"/>
                    <a:pt x="3608" y="2422"/>
                    <a:pt x="3608" y="2193"/>
                  </a:cubicBezTo>
                  <a:lnTo>
                    <a:pt x="3608" y="422"/>
                  </a:lnTo>
                  <a:cubicBezTo>
                    <a:pt x="3608" y="192"/>
                    <a:pt x="3417" y="1"/>
                    <a:pt x="31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0"/>
            <p:cNvSpPr/>
            <p:nvPr/>
          </p:nvSpPr>
          <p:spPr>
            <a:xfrm>
              <a:off x="8132556" y="1756782"/>
              <a:ext cx="66622" cy="50052"/>
            </a:xfrm>
            <a:custGeom>
              <a:rect b="b" l="l" r="r" t="t"/>
              <a:pathLst>
                <a:path extrusionOk="0" h="1906" w="2537">
                  <a:moveTo>
                    <a:pt x="1" y="1"/>
                  </a:moveTo>
                  <a:lnTo>
                    <a:pt x="1" y="1905"/>
                  </a:lnTo>
                  <a:lnTo>
                    <a:pt x="2537" y="1905"/>
                  </a:lnTo>
                  <a:lnTo>
                    <a:pt x="2537" y="1"/>
                  </a:ln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0"/>
            <p:cNvSpPr/>
            <p:nvPr/>
          </p:nvSpPr>
          <p:spPr>
            <a:xfrm>
              <a:off x="8132556" y="1756546"/>
              <a:ext cx="66622" cy="27914"/>
            </a:xfrm>
            <a:custGeom>
              <a:rect b="b" l="l" r="r" t="t"/>
              <a:pathLst>
                <a:path extrusionOk="0" h="1063" w="2537">
                  <a:moveTo>
                    <a:pt x="1" y="0"/>
                  </a:moveTo>
                  <a:lnTo>
                    <a:pt x="1" y="718"/>
                  </a:lnTo>
                  <a:cubicBezTo>
                    <a:pt x="393" y="948"/>
                    <a:pt x="831" y="1063"/>
                    <a:pt x="1269" y="1063"/>
                  </a:cubicBezTo>
                  <a:cubicBezTo>
                    <a:pt x="1707" y="1063"/>
                    <a:pt x="2144" y="948"/>
                    <a:pt x="2537" y="718"/>
                  </a:cubicBezTo>
                  <a:lnTo>
                    <a:pt x="2537" y="0"/>
                  </a:lnTo>
                  <a:close/>
                </a:path>
              </a:pathLst>
            </a:custGeom>
            <a:solidFill>
              <a:srgbClr val="21194F">
                <a:alpha val="27150"/>
              </a:srgbClr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0"/>
            <p:cNvSpPr/>
            <p:nvPr/>
          </p:nvSpPr>
          <p:spPr>
            <a:xfrm>
              <a:off x="8121264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375" y="1"/>
                  </a:moveTo>
                  <a:cubicBezTo>
                    <a:pt x="297" y="1"/>
                    <a:pt x="220" y="43"/>
                    <a:pt x="182" y="120"/>
                  </a:cubicBezTo>
                  <a:lnTo>
                    <a:pt x="0" y="512"/>
                  </a:lnTo>
                  <a:lnTo>
                    <a:pt x="699" y="1431"/>
                  </a:lnTo>
                  <a:cubicBezTo>
                    <a:pt x="740" y="1487"/>
                    <a:pt x="803" y="1516"/>
                    <a:pt x="867" y="1516"/>
                  </a:cubicBezTo>
                  <a:cubicBezTo>
                    <a:pt x="923" y="1516"/>
                    <a:pt x="980" y="1495"/>
                    <a:pt x="1024" y="1450"/>
                  </a:cubicBezTo>
                  <a:lnTo>
                    <a:pt x="1694" y="780"/>
                  </a:lnTo>
                  <a:lnTo>
                    <a:pt x="488" y="34"/>
                  </a:lnTo>
                  <a:cubicBezTo>
                    <a:pt x="453" y="11"/>
                    <a:pt x="414" y="1"/>
                    <a:pt x="3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0"/>
            <p:cNvSpPr/>
            <p:nvPr/>
          </p:nvSpPr>
          <p:spPr>
            <a:xfrm>
              <a:off x="8165748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1319" y="1"/>
                  </a:moveTo>
                  <a:cubicBezTo>
                    <a:pt x="1280" y="1"/>
                    <a:pt x="1241" y="11"/>
                    <a:pt x="1206" y="34"/>
                  </a:cubicBezTo>
                  <a:lnTo>
                    <a:pt x="0" y="780"/>
                  </a:lnTo>
                  <a:lnTo>
                    <a:pt x="679" y="1450"/>
                  </a:lnTo>
                  <a:cubicBezTo>
                    <a:pt x="719" y="1495"/>
                    <a:pt x="774" y="1516"/>
                    <a:pt x="828" y="1516"/>
                  </a:cubicBezTo>
                  <a:cubicBezTo>
                    <a:pt x="891" y="1516"/>
                    <a:pt x="954" y="1487"/>
                    <a:pt x="995" y="1431"/>
                  </a:cubicBezTo>
                  <a:lnTo>
                    <a:pt x="1694" y="512"/>
                  </a:lnTo>
                  <a:lnTo>
                    <a:pt x="1512" y="120"/>
                  </a:lnTo>
                  <a:cubicBezTo>
                    <a:pt x="1474" y="43"/>
                    <a:pt x="1397" y="1"/>
                    <a:pt x="1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0"/>
            <p:cNvSpPr/>
            <p:nvPr/>
          </p:nvSpPr>
          <p:spPr>
            <a:xfrm>
              <a:off x="8110182" y="1668365"/>
              <a:ext cx="110870" cy="105040"/>
            </a:xfrm>
            <a:custGeom>
              <a:rect b="b" l="l" r="r" t="t"/>
              <a:pathLst>
                <a:path extrusionOk="0" h="4000" w="4222">
                  <a:moveTo>
                    <a:pt x="1827" y="0"/>
                  </a:moveTo>
                  <a:cubicBezTo>
                    <a:pt x="1282" y="0"/>
                    <a:pt x="810" y="93"/>
                    <a:pt x="575" y="152"/>
                  </a:cubicBezTo>
                  <a:cubicBezTo>
                    <a:pt x="479" y="171"/>
                    <a:pt x="412" y="257"/>
                    <a:pt x="412" y="353"/>
                  </a:cubicBezTo>
                  <a:lnTo>
                    <a:pt x="412" y="860"/>
                  </a:lnTo>
                  <a:cubicBezTo>
                    <a:pt x="412" y="975"/>
                    <a:pt x="374" y="1081"/>
                    <a:pt x="298" y="1157"/>
                  </a:cubicBezTo>
                  <a:lnTo>
                    <a:pt x="116" y="1339"/>
                  </a:lnTo>
                  <a:cubicBezTo>
                    <a:pt x="39" y="1415"/>
                    <a:pt x="1" y="1521"/>
                    <a:pt x="1" y="1636"/>
                  </a:cubicBezTo>
                  <a:lnTo>
                    <a:pt x="1" y="1875"/>
                  </a:lnTo>
                  <a:cubicBezTo>
                    <a:pt x="1" y="3042"/>
                    <a:pt x="948" y="3990"/>
                    <a:pt x="2116" y="3999"/>
                  </a:cubicBezTo>
                  <a:cubicBezTo>
                    <a:pt x="3274" y="3990"/>
                    <a:pt x="4212" y="3042"/>
                    <a:pt x="4221" y="1884"/>
                  </a:cubicBezTo>
                  <a:lnTo>
                    <a:pt x="4221" y="1636"/>
                  </a:lnTo>
                  <a:cubicBezTo>
                    <a:pt x="4221" y="1521"/>
                    <a:pt x="4174" y="1415"/>
                    <a:pt x="4097" y="1339"/>
                  </a:cubicBezTo>
                  <a:lnTo>
                    <a:pt x="3925" y="1157"/>
                  </a:lnTo>
                  <a:cubicBezTo>
                    <a:pt x="3848" y="1081"/>
                    <a:pt x="3800" y="975"/>
                    <a:pt x="3800" y="860"/>
                  </a:cubicBezTo>
                  <a:lnTo>
                    <a:pt x="3800" y="746"/>
                  </a:lnTo>
                  <a:cubicBezTo>
                    <a:pt x="3800" y="659"/>
                    <a:pt x="3762" y="583"/>
                    <a:pt x="3695" y="525"/>
                  </a:cubicBezTo>
                  <a:cubicBezTo>
                    <a:pt x="3135" y="116"/>
                    <a:pt x="2436" y="0"/>
                    <a:pt x="1827" y="0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0"/>
            <p:cNvSpPr/>
            <p:nvPr/>
          </p:nvSpPr>
          <p:spPr>
            <a:xfrm>
              <a:off x="8110445" y="1668259"/>
              <a:ext cx="100051" cy="104646"/>
            </a:xfrm>
            <a:custGeom>
              <a:rect b="b" l="l" r="r" t="t"/>
              <a:pathLst>
                <a:path extrusionOk="0" h="3985" w="3810">
                  <a:moveTo>
                    <a:pt x="1823" y="1"/>
                  </a:moveTo>
                  <a:cubicBezTo>
                    <a:pt x="1624" y="1"/>
                    <a:pt x="1435" y="13"/>
                    <a:pt x="1264" y="32"/>
                  </a:cubicBezTo>
                  <a:cubicBezTo>
                    <a:pt x="1034" y="60"/>
                    <a:pt x="804" y="99"/>
                    <a:pt x="575" y="156"/>
                  </a:cubicBezTo>
                  <a:cubicBezTo>
                    <a:pt x="479" y="175"/>
                    <a:pt x="412" y="261"/>
                    <a:pt x="412" y="357"/>
                  </a:cubicBezTo>
                  <a:lnTo>
                    <a:pt x="412" y="864"/>
                  </a:lnTo>
                  <a:cubicBezTo>
                    <a:pt x="412" y="979"/>
                    <a:pt x="374" y="1085"/>
                    <a:pt x="297" y="1161"/>
                  </a:cubicBezTo>
                  <a:lnTo>
                    <a:pt x="115" y="1343"/>
                  </a:lnTo>
                  <a:cubicBezTo>
                    <a:pt x="39" y="1419"/>
                    <a:pt x="1" y="1525"/>
                    <a:pt x="1" y="1640"/>
                  </a:cubicBezTo>
                  <a:lnTo>
                    <a:pt x="1" y="1888"/>
                  </a:lnTo>
                  <a:cubicBezTo>
                    <a:pt x="1" y="2951"/>
                    <a:pt x="795" y="3860"/>
                    <a:pt x="1857" y="3984"/>
                  </a:cubicBezTo>
                  <a:cubicBezTo>
                    <a:pt x="1474" y="3592"/>
                    <a:pt x="1264" y="3066"/>
                    <a:pt x="1264" y="2520"/>
                  </a:cubicBezTo>
                  <a:lnTo>
                    <a:pt x="1264" y="979"/>
                  </a:lnTo>
                  <a:cubicBezTo>
                    <a:pt x="1264" y="759"/>
                    <a:pt x="1427" y="577"/>
                    <a:pt x="1637" y="558"/>
                  </a:cubicBezTo>
                  <a:cubicBezTo>
                    <a:pt x="1808" y="536"/>
                    <a:pt x="2026" y="516"/>
                    <a:pt x="2269" y="516"/>
                  </a:cubicBezTo>
                  <a:cubicBezTo>
                    <a:pt x="2747" y="516"/>
                    <a:pt x="3321" y="591"/>
                    <a:pt x="3810" y="864"/>
                  </a:cubicBezTo>
                  <a:lnTo>
                    <a:pt x="3810" y="750"/>
                  </a:lnTo>
                  <a:cubicBezTo>
                    <a:pt x="3810" y="663"/>
                    <a:pt x="3762" y="577"/>
                    <a:pt x="3695" y="529"/>
                  </a:cubicBezTo>
                  <a:cubicBezTo>
                    <a:pt x="3132" y="118"/>
                    <a:pt x="2432" y="1"/>
                    <a:pt x="1823" y="1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0"/>
            <p:cNvSpPr/>
            <p:nvPr/>
          </p:nvSpPr>
          <p:spPr>
            <a:xfrm>
              <a:off x="8071238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230" y="1"/>
                  </a:moveTo>
                  <a:cubicBezTo>
                    <a:pt x="87" y="154"/>
                    <a:pt x="1" y="364"/>
                    <a:pt x="1" y="575"/>
                  </a:cubicBezTo>
                  <a:lnTo>
                    <a:pt x="1" y="1465"/>
                  </a:lnTo>
                  <a:cubicBezTo>
                    <a:pt x="1" y="1580"/>
                    <a:pt x="96" y="1675"/>
                    <a:pt x="211" y="1675"/>
                  </a:cubicBezTo>
                  <a:lnTo>
                    <a:pt x="1273" y="1675"/>
                  </a:lnTo>
                  <a:lnTo>
                    <a:pt x="1273" y="1398"/>
                  </a:lnTo>
                  <a:cubicBezTo>
                    <a:pt x="1273" y="1168"/>
                    <a:pt x="1187" y="958"/>
                    <a:pt x="1025" y="795"/>
                  </a:cubicBez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1" name="Google Shape;341;p30"/>
          <p:cNvSpPr txBox="1"/>
          <p:nvPr>
            <p:ph idx="1" type="subTitle"/>
          </p:nvPr>
        </p:nvSpPr>
        <p:spPr>
          <a:xfrm>
            <a:off x="1438025" y="1810775"/>
            <a:ext cx="6332400" cy="23592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 Social Cooking App</a:t>
            </a:r>
            <a:r>
              <a:rPr lang="en" sz="2400"/>
              <a:t> that incentivizes individuals to explore cooking by offering unique challenges, virtual rewards, and opportunities for interactions with other users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1"/>
          <p:cNvSpPr txBox="1"/>
          <p:nvPr>
            <p:ph type="title"/>
          </p:nvPr>
        </p:nvSpPr>
        <p:spPr>
          <a:xfrm>
            <a:off x="2224175" y="686800"/>
            <a:ext cx="39807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Primary Users</a:t>
            </a:r>
            <a:endParaRPr sz="3600"/>
          </a:p>
        </p:txBody>
      </p:sp>
      <p:grpSp>
        <p:nvGrpSpPr>
          <p:cNvPr id="347" name="Google Shape;347;p31"/>
          <p:cNvGrpSpPr/>
          <p:nvPr/>
        </p:nvGrpSpPr>
        <p:grpSpPr>
          <a:xfrm>
            <a:off x="6298907" y="977620"/>
            <a:ext cx="620925" cy="740269"/>
            <a:chOff x="8021239" y="1517790"/>
            <a:chExt cx="289018" cy="344584"/>
          </a:xfrm>
        </p:grpSpPr>
        <p:sp>
          <p:nvSpPr>
            <p:cNvPr id="348" name="Google Shape;348;p31"/>
            <p:cNvSpPr/>
            <p:nvPr/>
          </p:nvSpPr>
          <p:spPr>
            <a:xfrm>
              <a:off x="8021239" y="1517790"/>
              <a:ext cx="289018" cy="289044"/>
            </a:xfrm>
            <a:custGeom>
              <a:rect b="b" l="l" r="r" t="t"/>
              <a:pathLst>
                <a:path extrusionOk="0" h="11007" w="11006">
                  <a:moveTo>
                    <a:pt x="5503" y="0"/>
                  </a:moveTo>
                  <a:cubicBezTo>
                    <a:pt x="2469" y="0"/>
                    <a:pt x="0" y="2460"/>
                    <a:pt x="0" y="5503"/>
                  </a:cubicBezTo>
                  <a:cubicBezTo>
                    <a:pt x="0" y="8537"/>
                    <a:pt x="2469" y="11006"/>
                    <a:pt x="5503" y="11006"/>
                  </a:cubicBezTo>
                  <a:cubicBezTo>
                    <a:pt x="8546" y="11006"/>
                    <a:pt x="11006" y="8537"/>
                    <a:pt x="11006" y="5503"/>
                  </a:cubicBezTo>
                  <a:cubicBezTo>
                    <a:pt x="11006" y="2460"/>
                    <a:pt x="8546" y="0"/>
                    <a:pt x="55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1"/>
            <p:cNvSpPr/>
            <p:nvPr/>
          </p:nvSpPr>
          <p:spPr>
            <a:xfrm>
              <a:off x="8021476" y="1517790"/>
              <a:ext cx="288781" cy="288781"/>
            </a:xfrm>
            <a:custGeom>
              <a:rect b="b" l="l" r="r" t="t"/>
              <a:pathLst>
                <a:path extrusionOk="0" h="10997" w="10997">
                  <a:moveTo>
                    <a:pt x="5283" y="10"/>
                  </a:moveTo>
                  <a:lnTo>
                    <a:pt x="5283" y="2326"/>
                  </a:lnTo>
                  <a:lnTo>
                    <a:pt x="2728" y="2326"/>
                  </a:lnTo>
                  <a:cubicBezTo>
                    <a:pt x="3312" y="1005"/>
                    <a:pt x="4231" y="115"/>
                    <a:pt x="5283" y="10"/>
                  </a:cubicBezTo>
                  <a:close/>
                  <a:moveTo>
                    <a:pt x="5705" y="10"/>
                  </a:moveTo>
                  <a:cubicBezTo>
                    <a:pt x="6757" y="115"/>
                    <a:pt x="7686" y="1005"/>
                    <a:pt x="8260" y="2326"/>
                  </a:cubicBezTo>
                  <a:lnTo>
                    <a:pt x="5705" y="2326"/>
                  </a:lnTo>
                  <a:lnTo>
                    <a:pt x="5705" y="10"/>
                  </a:lnTo>
                  <a:close/>
                  <a:moveTo>
                    <a:pt x="5283" y="2747"/>
                  </a:moveTo>
                  <a:lnTo>
                    <a:pt x="5283" y="5293"/>
                  </a:lnTo>
                  <a:lnTo>
                    <a:pt x="2116" y="5293"/>
                  </a:lnTo>
                  <a:cubicBezTo>
                    <a:pt x="2125" y="4422"/>
                    <a:pt x="2278" y="3570"/>
                    <a:pt x="2565" y="2747"/>
                  </a:cubicBezTo>
                  <a:close/>
                  <a:moveTo>
                    <a:pt x="8423" y="2747"/>
                  </a:moveTo>
                  <a:cubicBezTo>
                    <a:pt x="8710" y="3570"/>
                    <a:pt x="8863" y="4422"/>
                    <a:pt x="8882" y="5293"/>
                  </a:cubicBezTo>
                  <a:lnTo>
                    <a:pt x="5705" y="5293"/>
                  </a:lnTo>
                  <a:lnTo>
                    <a:pt x="5705" y="2747"/>
                  </a:lnTo>
                  <a:close/>
                  <a:moveTo>
                    <a:pt x="5283" y="5714"/>
                  </a:moveTo>
                  <a:lnTo>
                    <a:pt x="5283" y="8250"/>
                  </a:lnTo>
                  <a:lnTo>
                    <a:pt x="2565" y="8250"/>
                  </a:lnTo>
                  <a:cubicBezTo>
                    <a:pt x="2278" y="7437"/>
                    <a:pt x="2125" y="6575"/>
                    <a:pt x="2116" y="5714"/>
                  </a:cubicBezTo>
                  <a:close/>
                  <a:moveTo>
                    <a:pt x="8882" y="5714"/>
                  </a:moveTo>
                  <a:cubicBezTo>
                    <a:pt x="8863" y="6575"/>
                    <a:pt x="8710" y="7437"/>
                    <a:pt x="8423" y="8250"/>
                  </a:cubicBezTo>
                  <a:lnTo>
                    <a:pt x="5705" y="8250"/>
                  </a:lnTo>
                  <a:lnTo>
                    <a:pt x="5705" y="5714"/>
                  </a:lnTo>
                  <a:close/>
                  <a:moveTo>
                    <a:pt x="5283" y="0"/>
                  </a:moveTo>
                  <a:cubicBezTo>
                    <a:pt x="4728" y="29"/>
                    <a:pt x="4183" y="125"/>
                    <a:pt x="3657" y="316"/>
                  </a:cubicBezTo>
                  <a:cubicBezTo>
                    <a:pt x="3092" y="795"/>
                    <a:pt x="2623" y="1493"/>
                    <a:pt x="2278" y="2326"/>
                  </a:cubicBezTo>
                  <a:lnTo>
                    <a:pt x="1006" y="2326"/>
                  </a:lnTo>
                  <a:cubicBezTo>
                    <a:pt x="910" y="2460"/>
                    <a:pt x="814" y="2604"/>
                    <a:pt x="728" y="2747"/>
                  </a:cubicBezTo>
                  <a:lnTo>
                    <a:pt x="2125" y="2747"/>
                  </a:lnTo>
                  <a:cubicBezTo>
                    <a:pt x="1848" y="3570"/>
                    <a:pt x="1704" y="4422"/>
                    <a:pt x="1695" y="5293"/>
                  </a:cubicBezTo>
                  <a:lnTo>
                    <a:pt x="1" y="5293"/>
                  </a:lnTo>
                  <a:lnTo>
                    <a:pt x="1" y="5503"/>
                  </a:lnTo>
                  <a:lnTo>
                    <a:pt x="1" y="5714"/>
                  </a:lnTo>
                  <a:lnTo>
                    <a:pt x="1695" y="5714"/>
                  </a:lnTo>
                  <a:cubicBezTo>
                    <a:pt x="1704" y="6575"/>
                    <a:pt x="1848" y="7427"/>
                    <a:pt x="2125" y="8250"/>
                  </a:cubicBezTo>
                  <a:lnTo>
                    <a:pt x="728" y="8250"/>
                  </a:lnTo>
                  <a:cubicBezTo>
                    <a:pt x="814" y="8394"/>
                    <a:pt x="910" y="8537"/>
                    <a:pt x="1006" y="8671"/>
                  </a:cubicBezTo>
                  <a:lnTo>
                    <a:pt x="2278" y="8671"/>
                  </a:lnTo>
                  <a:cubicBezTo>
                    <a:pt x="2623" y="9513"/>
                    <a:pt x="3092" y="10202"/>
                    <a:pt x="3647" y="10690"/>
                  </a:cubicBezTo>
                  <a:cubicBezTo>
                    <a:pt x="4173" y="10872"/>
                    <a:pt x="4728" y="10978"/>
                    <a:pt x="5283" y="10997"/>
                  </a:cubicBezTo>
                  <a:cubicBezTo>
                    <a:pt x="4231" y="10882"/>
                    <a:pt x="3312" y="9992"/>
                    <a:pt x="2728" y="8671"/>
                  </a:cubicBezTo>
                  <a:lnTo>
                    <a:pt x="5283" y="8671"/>
                  </a:lnTo>
                  <a:lnTo>
                    <a:pt x="5283" y="10997"/>
                  </a:lnTo>
                  <a:lnTo>
                    <a:pt x="5705" y="10997"/>
                  </a:lnTo>
                  <a:lnTo>
                    <a:pt x="5705" y="10987"/>
                  </a:lnTo>
                  <a:lnTo>
                    <a:pt x="5705" y="8671"/>
                  </a:lnTo>
                  <a:lnTo>
                    <a:pt x="8260" y="8671"/>
                  </a:lnTo>
                  <a:cubicBezTo>
                    <a:pt x="7686" y="9992"/>
                    <a:pt x="6757" y="10882"/>
                    <a:pt x="5705" y="10997"/>
                  </a:cubicBezTo>
                  <a:cubicBezTo>
                    <a:pt x="6260" y="10978"/>
                    <a:pt x="6815" y="10872"/>
                    <a:pt x="7341" y="10690"/>
                  </a:cubicBezTo>
                  <a:cubicBezTo>
                    <a:pt x="7896" y="10212"/>
                    <a:pt x="8365" y="9513"/>
                    <a:pt x="8710" y="8671"/>
                  </a:cubicBezTo>
                  <a:lnTo>
                    <a:pt x="9992" y="8671"/>
                  </a:lnTo>
                  <a:cubicBezTo>
                    <a:pt x="10088" y="8537"/>
                    <a:pt x="10174" y="8394"/>
                    <a:pt x="10260" y="8250"/>
                  </a:cubicBezTo>
                  <a:lnTo>
                    <a:pt x="8872" y="8250"/>
                  </a:lnTo>
                  <a:cubicBezTo>
                    <a:pt x="9140" y="7427"/>
                    <a:pt x="9284" y="6575"/>
                    <a:pt x="9303" y="5714"/>
                  </a:cubicBezTo>
                  <a:lnTo>
                    <a:pt x="10997" y="5714"/>
                  </a:lnTo>
                  <a:lnTo>
                    <a:pt x="10997" y="5503"/>
                  </a:lnTo>
                  <a:lnTo>
                    <a:pt x="10997" y="5293"/>
                  </a:lnTo>
                  <a:lnTo>
                    <a:pt x="9303" y="5293"/>
                  </a:lnTo>
                  <a:cubicBezTo>
                    <a:pt x="9284" y="4422"/>
                    <a:pt x="9140" y="3570"/>
                    <a:pt x="8872" y="2747"/>
                  </a:cubicBezTo>
                  <a:lnTo>
                    <a:pt x="10260" y="2747"/>
                  </a:lnTo>
                  <a:cubicBezTo>
                    <a:pt x="10174" y="2604"/>
                    <a:pt x="10088" y="2460"/>
                    <a:pt x="9992" y="2326"/>
                  </a:cubicBezTo>
                  <a:lnTo>
                    <a:pt x="8710" y="2326"/>
                  </a:lnTo>
                  <a:cubicBezTo>
                    <a:pt x="8365" y="1484"/>
                    <a:pt x="7896" y="795"/>
                    <a:pt x="7341" y="316"/>
                  </a:cubicBezTo>
                  <a:cubicBezTo>
                    <a:pt x="6815" y="125"/>
                    <a:pt x="6260" y="29"/>
                    <a:pt x="57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8021476" y="1520810"/>
              <a:ext cx="217932" cy="285761"/>
            </a:xfrm>
            <a:custGeom>
              <a:rect b="b" l="l" r="r" t="t"/>
              <a:pathLst>
                <a:path extrusionOk="0" h="10882" w="8299">
                  <a:moveTo>
                    <a:pt x="4365" y="0"/>
                  </a:moveTo>
                  <a:cubicBezTo>
                    <a:pt x="4125" y="48"/>
                    <a:pt x="3886" y="115"/>
                    <a:pt x="3657" y="201"/>
                  </a:cubicBezTo>
                  <a:cubicBezTo>
                    <a:pt x="3101" y="680"/>
                    <a:pt x="2632" y="1378"/>
                    <a:pt x="2288" y="2211"/>
                  </a:cubicBezTo>
                  <a:lnTo>
                    <a:pt x="1006" y="2211"/>
                  </a:lnTo>
                  <a:cubicBezTo>
                    <a:pt x="910" y="2345"/>
                    <a:pt x="814" y="2489"/>
                    <a:pt x="738" y="2632"/>
                  </a:cubicBezTo>
                  <a:lnTo>
                    <a:pt x="2125" y="2632"/>
                  </a:lnTo>
                  <a:cubicBezTo>
                    <a:pt x="1857" y="3455"/>
                    <a:pt x="1704" y="4307"/>
                    <a:pt x="1695" y="5178"/>
                  </a:cubicBezTo>
                  <a:lnTo>
                    <a:pt x="1" y="5178"/>
                  </a:lnTo>
                  <a:lnTo>
                    <a:pt x="1" y="5388"/>
                  </a:lnTo>
                  <a:lnTo>
                    <a:pt x="1" y="5599"/>
                  </a:lnTo>
                  <a:lnTo>
                    <a:pt x="1695" y="5599"/>
                  </a:lnTo>
                  <a:cubicBezTo>
                    <a:pt x="1704" y="6460"/>
                    <a:pt x="1857" y="7322"/>
                    <a:pt x="2125" y="8135"/>
                  </a:cubicBezTo>
                  <a:lnTo>
                    <a:pt x="738" y="8135"/>
                  </a:lnTo>
                  <a:cubicBezTo>
                    <a:pt x="814" y="8279"/>
                    <a:pt x="910" y="8422"/>
                    <a:pt x="1006" y="8566"/>
                  </a:cubicBezTo>
                  <a:lnTo>
                    <a:pt x="2278" y="8566"/>
                  </a:lnTo>
                  <a:cubicBezTo>
                    <a:pt x="2623" y="9398"/>
                    <a:pt x="3092" y="10087"/>
                    <a:pt x="3647" y="10575"/>
                  </a:cubicBezTo>
                  <a:cubicBezTo>
                    <a:pt x="4173" y="10757"/>
                    <a:pt x="4728" y="10863"/>
                    <a:pt x="5283" y="10882"/>
                  </a:cubicBezTo>
                  <a:cubicBezTo>
                    <a:pt x="4231" y="10767"/>
                    <a:pt x="3312" y="9877"/>
                    <a:pt x="2728" y="8566"/>
                  </a:cubicBezTo>
                  <a:lnTo>
                    <a:pt x="5283" y="8566"/>
                  </a:lnTo>
                  <a:lnTo>
                    <a:pt x="5283" y="10882"/>
                  </a:lnTo>
                  <a:lnTo>
                    <a:pt x="5705" y="10882"/>
                  </a:lnTo>
                  <a:cubicBezTo>
                    <a:pt x="6260" y="10863"/>
                    <a:pt x="6815" y="10757"/>
                    <a:pt x="7341" y="10575"/>
                  </a:cubicBezTo>
                  <a:cubicBezTo>
                    <a:pt x="7714" y="10241"/>
                    <a:pt x="8040" y="9839"/>
                    <a:pt x="8298" y="9408"/>
                  </a:cubicBezTo>
                  <a:lnTo>
                    <a:pt x="8250" y="9408"/>
                  </a:lnTo>
                  <a:cubicBezTo>
                    <a:pt x="8097" y="9408"/>
                    <a:pt x="7954" y="9398"/>
                    <a:pt x="7810" y="9389"/>
                  </a:cubicBezTo>
                  <a:cubicBezTo>
                    <a:pt x="7255" y="10241"/>
                    <a:pt x="6518" y="10796"/>
                    <a:pt x="5705" y="10872"/>
                  </a:cubicBezTo>
                  <a:lnTo>
                    <a:pt x="5705" y="8786"/>
                  </a:lnTo>
                  <a:cubicBezTo>
                    <a:pt x="5360" y="8604"/>
                    <a:pt x="5035" y="8384"/>
                    <a:pt x="4728" y="8135"/>
                  </a:cubicBezTo>
                  <a:lnTo>
                    <a:pt x="2565" y="8135"/>
                  </a:lnTo>
                  <a:cubicBezTo>
                    <a:pt x="2278" y="7322"/>
                    <a:pt x="2125" y="6460"/>
                    <a:pt x="2116" y="5599"/>
                  </a:cubicBezTo>
                  <a:lnTo>
                    <a:pt x="3015" y="5599"/>
                  </a:lnTo>
                  <a:cubicBezTo>
                    <a:pt x="2967" y="5455"/>
                    <a:pt x="2929" y="5312"/>
                    <a:pt x="2891" y="5168"/>
                  </a:cubicBezTo>
                  <a:lnTo>
                    <a:pt x="2116" y="5168"/>
                  </a:lnTo>
                  <a:cubicBezTo>
                    <a:pt x="2125" y="4307"/>
                    <a:pt x="2278" y="3455"/>
                    <a:pt x="2565" y="2632"/>
                  </a:cubicBezTo>
                  <a:lnTo>
                    <a:pt x="2891" y="2632"/>
                  </a:lnTo>
                  <a:cubicBezTo>
                    <a:pt x="2929" y="2489"/>
                    <a:pt x="2967" y="2345"/>
                    <a:pt x="3015" y="2211"/>
                  </a:cubicBezTo>
                  <a:lnTo>
                    <a:pt x="2728" y="2211"/>
                  </a:lnTo>
                  <a:cubicBezTo>
                    <a:pt x="2996" y="1579"/>
                    <a:pt x="3389" y="1015"/>
                    <a:pt x="3886" y="546"/>
                  </a:cubicBezTo>
                  <a:cubicBezTo>
                    <a:pt x="4039" y="354"/>
                    <a:pt x="4192" y="173"/>
                    <a:pt x="4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1"/>
            <p:cNvSpPr/>
            <p:nvPr/>
          </p:nvSpPr>
          <p:spPr>
            <a:xfrm>
              <a:off x="8071238" y="1795752"/>
              <a:ext cx="189019" cy="66622"/>
            </a:xfrm>
            <a:custGeom>
              <a:rect b="b" l="l" r="r" t="t"/>
              <a:pathLst>
                <a:path extrusionOk="0" h="2537" w="7198">
                  <a:moveTo>
                    <a:pt x="2326" y="0"/>
                  </a:moveTo>
                  <a:lnTo>
                    <a:pt x="556" y="641"/>
                  </a:lnTo>
                  <a:cubicBezTo>
                    <a:pt x="221" y="756"/>
                    <a:pt x="1" y="1082"/>
                    <a:pt x="1" y="1436"/>
                  </a:cubicBezTo>
                  <a:lnTo>
                    <a:pt x="1" y="2326"/>
                  </a:lnTo>
                  <a:cubicBezTo>
                    <a:pt x="1" y="2441"/>
                    <a:pt x="96" y="2536"/>
                    <a:pt x="211" y="2536"/>
                  </a:cubicBezTo>
                  <a:lnTo>
                    <a:pt x="6987" y="2536"/>
                  </a:lnTo>
                  <a:cubicBezTo>
                    <a:pt x="7102" y="2536"/>
                    <a:pt x="7197" y="2441"/>
                    <a:pt x="7197" y="2326"/>
                  </a:cubicBezTo>
                  <a:lnTo>
                    <a:pt x="7197" y="1436"/>
                  </a:lnTo>
                  <a:cubicBezTo>
                    <a:pt x="7197" y="1082"/>
                    <a:pt x="6977" y="756"/>
                    <a:pt x="6642" y="641"/>
                  </a:cubicBezTo>
                  <a:lnTo>
                    <a:pt x="4872" y="0"/>
                  </a:lnTo>
                  <a:lnTo>
                    <a:pt x="3599" y="421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1"/>
            <p:cNvSpPr/>
            <p:nvPr/>
          </p:nvSpPr>
          <p:spPr>
            <a:xfrm>
              <a:off x="8154666" y="1817863"/>
              <a:ext cx="22163" cy="44511"/>
            </a:xfrm>
            <a:custGeom>
              <a:rect b="b" l="l" r="r" t="t"/>
              <a:pathLst>
                <a:path extrusionOk="0" h="1695" w="844">
                  <a:moveTo>
                    <a:pt x="202" y="0"/>
                  </a:moveTo>
                  <a:lnTo>
                    <a:pt x="1" y="1694"/>
                  </a:lnTo>
                  <a:lnTo>
                    <a:pt x="843" y="169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1"/>
            <p:cNvSpPr/>
            <p:nvPr/>
          </p:nvSpPr>
          <p:spPr>
            <a:xfrm>
              <a:off x="8155927" y="1806807"/>
              <a:ext cx="19642" cy="18618"/>
            </a:xfrm>
            <a:custGeom>
              <a:rect b="b" l="l" r="r" t="t"/>
              <a:pathLst>
                <a:path extrusionOk="0" h="709" w="748">
                  <a:moveTo>
                    <a:pt x="1" y="0"/>
                  </a:moveTo>
                  <a:lnTo>
                    <a:pt x="1" y="565"/>
                  </a:lnTo>
                  <a:cubicBezTo>
                    <a:pt x="1" y="641"/>
                    <a:pt x="68" y="708"/>
                    <a:pt x="154" y="708"/>
                  </a:cubicBezTo>
                  <a:lnTo>
                    <a:pt x="594" y="708"/>
                  </a:lnTo>
                  <a:cubicBezTo>
                    <a:pt x="680" y="708"/>
                    <a:pt x="747" y="641"/>
                    <a:pt x="747" y="565"/>
                  </a:cubicBezTo>
                  <a:lnTo>
                    <a:pt x="7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1"/>
            <p:cNvSpPr/>
            <p:nvPr/>
          </p:nvSpPr>
          <p:spPr>
            <a:xfrm>
              <a:off x="8226803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1044" y="1"/>
                  </a:moveTo>
                  <a:lnTo>
                    <a:pt x="249" y="795"/>
                  </a:lnTo>
                  <a:cubicBezTo>
                    <a:pt x="96" y="958"/>
                    <a:pt x="1" y="1168"/>
                    <a:pt x="1" y="1398"/>
                  </a:cubicBezTo>
                  <a:lnTo>
                    <a:pt x="1" y="1675"/>
                  </a:lnTo>
                  <a:lnTo>
                    <a:pt x="1063" y="1675"/>
                  </a:lnTo>
                  <a:cubicBezTo>
                    <a:pt x="1178" y="1675"/>
                    <a:pt x="1273" y="1580"/>
                    <a:pt x="1273" y="1465"/>
                  </a:cubicBezTo>
                  <a:lnTo>
                    <a:pt x="1273" y="575"/>
                  </a:lnTo>
                  <a:cubicBezTo>
                    <a:pt x="1273" y="364"/>
                    <a:pt x="1197" y="154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1"/>
            <p:cNvSpPr/>
            <p:nvPr/>
          </p:nvSpPr>
          <p:spPr>
            <a:xfrm>
              <a:off x="8104667" y="1623329"/>
              <a:ext cx="122162" cy="88995"/>
            </a:xfrm>
            <a:custGeom>
              <a:rect b="b" l="l" r="r" t="t"/>
              <a:pathLst>
                <a:path extrusionOk="0" h="3389" w="4652">
                  <a:moveTo>
                    <a:pt x="1694" y="1"/>
                  </a:moveTo>
                  <a:cubicBezTo>
                    <a:pt x="756" y="1"/>
                    <a:pt x="0" y="757"/>
                    <a:pt x="0" y="1695"/>
                  </a:cubicBezTo>
                  <a:lnTo>
                    <a:pt x="0" y="2193"/>
                  </a:lnTo>
                  <a:cubicBezTo>
                    <a:pt x="0" y="2422"/>
                    <a:pt x="39" y="2652"/>
                    <a:pt x="106" y="2863"/>
                  </a:cubicBezTo>
                  <a:lnTo>
                    <a:pt x="182" y="3073"/>
                  </a:lnTo>
                  <a:cubicBezTo>
                    <a:pt x="201" y="3140"/>
                    <a:pt x="211" y="3207"/>
                    <a:pt x="211" y="3274"/>
                  </a:cubicBezTo>
                  <a:lnTo>
                    <a:pt x="211" y="3389"/>
                  </a:lnTo>
                  <a:lnTo>
                    <a:pt x="4441" y="3389"/>
                  </a:lnTo>
                  <a:lnTo>
                    <a:pt x="4441" y="3274"/>
                  </a:lnTo>
                  <a:cubicBezTo>
                    <a:pt x="4441" y="3207"/>
                    <a:pt x="4460" y="3140"/>
                    <a:pt x="4479" y="3073"/>
                  </a:cubicBezTo>
                  <a:lnTo>
                    <a:pt x="4546" y="2863"/>
                  </a:lnTo>
                  <a:cubicBezTo>
                    <a:pt x="4623" y="2652"/>
                    <a:pt x="4652" y="2422"/>
                    <a:pt x="4652" y="2193"/>
                  </a:cubicBezTo>
                  <a:lnTo>
                    <a:pt x="4652" y="422"/>
                  </a:lnTo>
                  <a:cubicBezTo>
                    <a:pt x="4652" y="192"/>
                    <a:pt x="4470" y="1"/>
                    <a:pt x="42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1"/>
            <p:cNvSpPr/>
            <p:nvPr/>
          </p:nvSpPr>
          <p:spPr>
            <a:xfrm>
              <a:off x="8132319" y="1623329"/>
              <a:ext cx="94772" cy="88995"/>
            </a:xfrm>
            <a:custGeom>
              <a:rect b="b" l="l" r="r" t="t"/>
              <a:pathLst>
                <a:path extrusionOk="0" h="3389" w="3609">
                  <a:moveTo>
                    <a:pt x="871" y="1"/>
                  </a:moveTo>
                  <a:cubicBezTo>
                    <a:pt x="393" y="1"/>
                    <a:pt x="0" y="384"/>
                    <a:pt x="10" y="862"/>
                  </a:cubicBezTo>
                  <a:cubicBezTo>
                    <a:pt x="10" y="1331"/>
                    <a:pt x="393" y="1724"/>
                    <a:pt x="861" y="1724"/>
                  </a:cubicBezTo>
                  <a:lnTo>
                    <a:pt x="986" y="1724"/>
                  </a:lnTo>
                  <a:lnTo>
                    <a:pt x="1043" y="3389"/>
                  </a:lnTo>
                  <a:lnTo>
                    <a:pt x="3398" y="3389"/>
                  </a:lnTo>
                  <a:lnTo>
                    <a:pt x="3398" y="3274"/>
                  </a:lnTo>
                  <a:cubicBezTo>
                    <a:pt x="3388" y="3207"/>
                    <a:pt x="3407" y="3140"/>
                    <a:pt x="3426" y="3073"/>
                  </a:cubicBezTo>
                  <a:lnTo>
                    <a:pt x="3493" y="2863"/>
                  </a:lnTo>
                  <a:cubicBezTo>
                    <a:pt x="3570" y="2652"/>
                    <a:pt x="3608" y="2422"/>
                    <a:pt x="3608" y="2193"/>
                  </a:cubicBezTo>
                  <a:lnTo>
                    <a:pt x="3608" y="422"/>
                  </a:lnTo>
                  <a:cubicBezTo>
                    <a:pt x="3608" y="192"/>
                    <a:pt x="3417" y="1"/>
                    <a:pt x="31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1"/>
            <p:cNvSpPr/>
            <p:nvPr/>
          </p:nvSpPr>
          <p:spPr>
            <a:xfrm>
              <a:off x="8132556" y="1756782"/>
              <a:ext cx="66622" cy="50052"/>
            </a:xfrm>
            <a:custGeom>
              <a:rect b="b" l="l" r="r" t="t"/>
              <a:pathLst>
                <a:path extrusionOk="0" h="1906" w="2537">
                  <a:moveTo>
                    <a:pt x="1" y="1"/>
                  </a:moveTo>
                  <a:lnTo>
                    <a:pt x="1" y="1905"/>
                  </a:lnTo>
                  <a:lnTo>
                    <a:pt x="2537" y="1905"/>
                  </a:lnTo>
                  <a:lnTo>
                    <a:pt x="2537" y="1"/>
                  </a:ln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1"/>
            <p:cNvSpPr/>
            <p:nvPr/>
          </p:nvSpPr>
          <p:spPr>
            <a:xfrm>
              <a:off x="8132556" y="1756546"/>
              <a:ext cx="66622" cy="27914"/>
            </a:xfrm>
            <a:custGeom>
              <a:rect b="b" l="l" r="r" t="t"/>
              <a:pathLst>
                <a:path extrusionOk="0" h="1063" w="2537">
                  <a:moveTo>
                    <a:pt x="1" y="0"/>
                  </a:moveTo>
                  <a:lnTo>
                    <a:pt x="1" y="718"/>
                  </a:lnTo>
                  <a:cubicBezTo>
                    <a:pt x="393" y="948"/>
                    <a:pt x="831" y="1063"/>
                    <a:pt x="1269" y="1063"/>
                  </a:cubicBezTo>
                  <a:cubicBezTo>
                    <a:pt x="1707" y="1063"/>
                    <a:pt x="2144" y="948"/>
                    <a:pt x="2537" y="718"/>
                  </a:cubicBezTo>
                  <a:lnTo>
                    <a:pt x="2537" y="0"/>
                  </a:lnTo>
                  <a:close/>
                </a:path>
              </a:pathLst>
            </a:custGeom>
            <a:solidFill>
              <a:srgbClr val="21194F">
                <a:alpha val="27150"/>
              </a:srgbClr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1"/>
            <p:cNvSpPr/>
            <p:nvPr/>
          </p:nvSpPr>
          <p:spPr>
            <a:xfrm>
              <a:off x="8121264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375" y="1"/>
                  </a:moveTo>
                  <a:cubicBezTo>
                    <a:pt x="297" y="1"/>
                    <a:pt x="220" y="43"/>
                    <a:pt x="182" y="120"/>
                  </a:cubicBezTo>
                  <a:lnTo>
                    <a:pt x="0" y="512"/>
                  </a:lnTo>
                  <a:lnTo>
                    <a:pt x="699" y="1431"/>
                  </a:lnTo>
                  <a:cubicBezTo>
                    <a:pt x="740" y="1487"/>
                    <a:pt x="803" y="1516"/>
                    <a:pt x="867" y="1516"/>
                  </a:cubicBezTo>
                  <a:cubicBezTo>
                    <a:pt x="923" y="1516"/>
                    <a:pt x="980" y="1495"/>
                    <a:pt x="1024" y="1450"/>
                  </a:cubicBezTo>
                  <a:lnTo>
                    <a:pt x="1694" y="780"/>
                  </a:lnTo>
                  <a:lnTo>
                    <a:pt x="488" y="34"/>
                  </a:lnTo>
                  <a:cubicBezTo>
                    <a:pt x="453" y="11"/>
                    <a:pt x="414" y="1"/>
                    <a:pt x="3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1"/>
            <p:cNvSpPr/>
            <p:nvPr/>
          </p:nvSpPr>
          <p:spPr>
            <a:xfrm>
              <a:off x="8165748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1319" y="1"/>
                  </a:moveTo>
                  <a:cubicBezTo>
                    <a:pt x="1280" y="1"/>
                    <a:pt x="1241" y="11"/>
                    <a:pt x="1206" y="34"/>
                  </a:cubicBezTo>
                  <a:lnTo>
                    <a:pt x="0" y="780"/>
                  </a:lnTo>
                  <a:lnTo>
                    <a:pt x="679" y="1450"/>
                  </a:lnTo>
                  <a:cubicBezTo>
                    <a:pt x="719" y="1495"/>
                    <a:pt x="774" y="1516"/>
                    <a:pt x="828" y="1516"/>
                  </a:cubicBezTo>
                  <a:cubicBezTo>
                    <a:pt x="891" y="1516"/>
                    <a:pt x="954" y="1487"/>
                    <a:pt x="995" y="1431"/>
                  </a:cubicBezTo>
                  <a:lnTo>
                    <a:pt x="1694" y="512"/>
                  </a:lnTo>
                  <a:lnTo>
                    <a:pt x="1512" y="120"/>
                  </a:lnTo>
                  <a:cubicBezTo>
                    <a:pt x="1474" y="43"/>
                    <a:pt x="1397" y="1"/>
                    <a:pt x="1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1"/>
            <p:cNvSpPr/>
            <p:nvPr/>
          </p:nvSpPr>
          <p:spPr>
            <a:xfrm>
              <a:off x="8110182" y="1668365"/>
              <a:ext cx="110870" cy="105040"/>
            </a:xfrm>
            <a:custGeom>
              <a:rect b="b" l="l" r="r" t="t"/>
              <a:pathLst>
                <a:path extrusionOk="0" h="4000" w="4222">
                  <a:moveTo>
                    <a:pt x="1827" y="0"/>
                  </a:moveTo>
                  <a:cubicBezTo>
                    <a:pt x="1282" y="0"/>
                    <a:pt x="810" y="93"/>
                    <a:pt x="575" y="152"/>
                  </a:cubicBezTo>
                  <a:cubicBezTo>
                    <a:pt x="479" y="171"/>
                    <a:pt x="412" y="257"/>
                    <a:pt x="412" y="353"/>
                  </a:cubicBezTo>
                  <a:lnTo>
                    <a:pt x="412" y="860"/>
                  </a:lnTo>
                  <a:cubicBezTo>
                    <a:pt x="412" y="975"/>
                    <a:pt x="374" y="1081"/>
                    <a:pt x="298" y="1157"/>
                  </a:cubicBezTo>
                  <a:lnTo>
                    <a:pt x="116" y="1339"/>
                  </a:lnTo>
                  <a:cubicBezTo>
                    <a:pt x="39" y="1415"/>
                    <a:pt x="1" y="1521"/>
                    <a:pt x="1" y="1636"/>
                  </a:cubicBezTo>
                  <a:lnTo>
                    <a:pt x="1" y="1875"/>
                  </a:lnTo>
                  <a:cubicBezTo>
                    <a:pt x="1" y="3042"/>
                    <a:pt x="948" y="3990"/>
                    <a:pt x="2116" y="3999"/>
                  </a:cubicBezTo>
                  <a:cubicBezTo>
                    <a:pt x="3274" y="3990"/>
                    <a:pt x="4212" y="3042"/>
                    <a:pt x="4221" y="1884"/>
                  </a:cubicBezTo>
                  <a:lnTo>
                    <a:pt x="4221" y="1636"/>
                  </a:lnTo>
                  <a:cubicBezTo>
                    <a:pt x="4221" y="1521"/>
                    <a:pt x="4174" y="1415"/>
                    <a:pt x="4097" y="1339"/>
                  </a:cubicBezTo>
                  <a:lnTo>
                    <a:pt x="3925" y="1157"/>
                  </a:lnTo>
                  <a:cubicBezTo>
                    <a:pt x="3848" y="1081"/>
                    <a:pt x="3800" y="975"/>
                    <a:pt x="3800" y="860"/>
                  </a:cubicBezTo>
                  <a:lnTo>
                    <a:pt x="3800" y="746"/>
                  </a:lnTo>
                  <a:cubicBezTo>
                    <a:pt x="3800" y="659"/>
                    <a:pt x="3762" y="583"/>
                    <a:pt x="3695" y="525"/>
                  </a:cubicBezTo>
                  <a:cubicBezTo>
                    <a:pt x="3135" y="116"/>
                    <a:pt x="2436" y="0"/>
                    <a:pt x="1827" y="0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1"/>
            <p:cNvSpPr/>
            <p:nvPr/>
          </p:nvSpPr>
          <p:spPr>
            <a:xfrm>
              <a:off x="8110445" y="1668259"/>
              <a:ext cx="100051" cy="104646"/>
            </a:xfrm>
            <a:custGeom>
              <a:rect b="b" l="l" r="r" t="t"/>
              <a:pathLst>
                <a:path extrusionOk="0" h="3985" w="3810">
                  <a:moveTo>
                    <a:pt x="1823" y="1"/>
                  </a:moveTo>
                  <a:cubicBezTo>
                    <a:pt x="1624" y="1"/>
                    <a:pt x="1435" y="13"/>
                    <a:pt x="1264" y="32"/>
                  </a:cubicBezTo>
                  <a:cubicBezTo>
                    <a:pt x="1034" y="60"/>
                    <a:pt x="804" y="99"/>
                    <a:pt x="575" y="156"/>
                  </a:cubicBezTo>
                  <a:cubicBezTo>
                    <a:pt x="479" y="175"/>
                    <a:pt x="412" y="261"/>
                    <a:pt x="412" y="357"/>
                  </a:cubicBezTo>
                  <a:lnTo>
                    <a:pt x="412" y="864"/>
                  </a:lnTo>
                  <a:cubicBezTo>
                    <a:pt x="412" y="979"/>
                    <a:pt x="374" y="1085"/>
                    <a:pt x="297" y="1161"/>
                  </a:cubicBezTo>
                  <a:lnTo>
                    <a:pt x="115" y="1343"/>
                  </a:lnTo>
                  <a:cubicBezTo>
                    <a:pt x="39" y="1419"/>
                    <a:pt x="1" y="1525"/>
                    <a:pt x="1" y="1640"/>
                  </a:cubicBezTo>
                  <a:lnTo>
                    <a:pt x="1" y="1888"/>
                  </a:lnTo>
                  <a:cubicBezTo>
                    <a:pt x="1" y="2951"/>
                    <a:pt x="795" y="3860"/>
                    <a:pt x="1857" y="3984"/>
                  </a:cubicBezTo>
                  <a:cubicBezTo>
                    <a:pt x="1474" y="3592"/>
                    <a:pt x="1264" y="3066"/>
                    <a:pt x="1264" y="2520"/>
                  </a:cubicBezTo>
                  <a:lnTo>
                    <a:pt x="1264" y="979"/>
                  </a:lnTo>
                  <a:cubicBezTo>
                    <a:pt x="1264" y="759"/>
                    <a:pt x="1427" y="577"/>
                    <a:pt x="1637" y="558"/>
                  </a:cubicBezTo>
                  <a:cubicBezTo>
                    <a:pt x="1808" y="536"/>
                    <a:pt x="2026" y="516"/>
                    <a:pt x="2269" y="516"/>
                  </a:cubicBezTo>
                  <a:cubicBezTo>
                    <a:pt x="2747" y="516"/>
                    <a:pt x="3321" y="591"/>
                    <a:pt x="3810" y="864"/>
                  </a:cubicBezTo>
                  <a:lnTo>
                    <a:pt x="3810" y="750"/>
                  </a:lnTo>
                  <a:cubicBezTo>
                    <a:pt x="3810" y="663"/>
                    <a:pt x="3762" y="577"/>
                    <a:pt x="3695" y="529"/>
                  </a:cubicBezTo>
                  <a:cubicBezTo>
                    <a:pt x="3132" y="118"/>
                    <a:pt x="2432" y="1"/>
                    <a:pt x="1823" y="1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1"/>
            <p:cNvSpPr/>
            <p:nvPr/>
          </p:nvSpPr>
          <p:spPr>
            <a:xfrm>
              <a:off x="8071238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230" y="1"/>
                  </a:moveTo>
                  <a:cubicBezTo>
                    <a:pt x="87" y="154"/>
                    <a:pt x="1" y="364"/>
                    <a:pt x="1" y="575"/>
                  </a:cubicBezTo>
                  <a:lnTo>
                    <a:pt x="1" y="1465"/>
                  </a:lnTo>
                  <a:cubicBezTo>
                    <a:pt x="1" y="1580"/>
                    <a:pt x="96" y="1675"/>
                    <a:pt x="211" y="1675"/>
                  </a:cubicBezTo>
                  <a:lnTo>
                    <a:pt x="1273" y="1675"/>
                  </a:lnTo>
                  <a:lnTo>
                    <a:pt x="1273" y="1398"/>
                  </a:lnTo>
                  <a:cubicBezTo>
                    <a:pt x="1273" y="1168"/>
                    <a:pt x="1187" y="958"/>
                    <a:pt x="1025" y="795"/>
                  </a:cubicBez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4" name="Google Shape;364;p31"/>
          <p:cNvSpPr txBox="1"/>
          <p:nvPr>
            <p:ph idx="1" type="subTitle"/>
          </p:nvPr>
        </p:nvSpPr>
        <p:spPr>
          <a:xfrm>
            <a:off x="1507825" y="1919900"/>
            <a:ext cx="6332400" cy="1617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Young adults living independently for the first time</a:t>
            </a:r>
            <a:r>
              <a:rPr lang="en" sz="2400"/>
              <a:t>, who need some extra motivation to start cooking and getting out of their zone in a safe environment.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"/>
          <p:cNvSpPr txBox="1"/>
          <p:nvPr>
            <p:ph type="title"/>
          </p:nvPr>
        </p:nvSpPr>
        <p:spPr>
          <a:xfrm>
            <a:off x="175900" y="761800"/>
            <a:ext cx="85989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Sketches </a:t>
            </a:r>
            <a:endParaRPr/>
          </a:p>
        </p:txBody>
      </p:sp>
      <p:sp>
        <p:nvSpPr>
          <p:cNvPr id="370" name="Google Shape;370;p32"/>
          <p:cNvSpPr txBox="1"/>
          <p:nvPr>
            <p:ph idx="1" type="subTitle"/>
          </p:nvPr>
        </p:nvSpPr>
        <p:spPr>
          <a:xfrm>
            <a:off x="2046300" y="2951700"/>
            <a:ext cx="5051400" cy="9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More Details Included in Our </a:t>
            </a:r>
            <a:r>
              <a:rPr lang="en" sz="1400" u="sng">
                <a:hlinkClick r:id="rId3"/>
              </a:rPr>
              <a:t>Sketch Report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3"/>
          <p:cNvPicPr preferRelativeResize="0"/>
          <p:nvPr/>
        </p:nvPicPr>
        <p:blipFill rotWithShape="1">
          <a:blip r:embed="rId3">
            <a:alphaModFix/>
          </a:blip>
          <a:srcRect b="0" l="1652" r="0" t="0"/>
          <a:stretch/>
        </p:blipFill>
        <p:spPr>
          <a:xfrm>
            <a:off x="217913" y="0"/>
            <a:ext cx="870818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350" y="0"/>
            <a:ext cx="707729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35"/>
          <p:cNvPicPr preferRelativeResize="0"/>
          <p:nvPr/>
        </p:nvPicPr>
        <p:blipFill rotWithShape="1">
          <a:blip r:embed="rId3">
            <a:alphaModFix/>
          </a:blip>
          <a:srcRect b="6576" l="0" r="0" t="0"/>
          <a:stretch/>
        </p:blipFill>
        <p:spPr>
          <a:xfrm rot="-5400000">
            <a:off x="2000250" y="-632600"/>
            <a:ext cx="5143500" cy="64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5"/>
          <p:cNvSpPr txBox="1"/>
          <p:nvPr/>
        </p:nvSpPr>
        <p:spPr>
          <a:xfrm>
            <a:off x="7862700" y="0"/>
            <a:ext cx="1281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Concept 3: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 Watch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6"/>
          <p:cNvSpPr txBox="1"/>
          <p:nvPr>
            <p:ph type="title"/>
          </p:nvPr>
        </p:nvSpPr>
        <p:spPr>
          <a:xfrm>
            <a:off x="175900" y="761800"/>
            <a:ext cx="85989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Fleshed Out Realizations</a:t>
            </a:r>
            <a:endParaRPr/>
          </a:p>
        </p:txBody>
      </p:sp>
      <p:sp>
        <p:nvSpPr>
          <p:cNvPr id="392" name="Google Shape;392;p36"/>
          <p:cNvSpPr txBox="1"/>
          <p:nvPr>
            <p:ph idx="1" type="subTitle"/>
          </p:nvPr>
        </p:nvSpPr>
        <p:spPr>
          <a:xfrm>
            <a:off x="2046300" y="2951700"/>
            <a:ext cx="5051400" cy="9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More Detail Included in our </a:t>
            </a:r>
            <a:r>
              <a:rPr lang="en" sz="1400" u="sng">
                <a:hlinkClick r:id="rId3"/>
              </a:rPr>
              <a:t>Sketch Report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866175" y="-897500"/>
            <a:ext cx="5178800" cy="693849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7"/>
          <p:cNvSpPr txBox="1"/>
          <p:nvPr/>
        </p:nvSpPr>
        <p:spPr>
          <a:xfrm>
            <a:off x="7924825" y="0"/>
            <a:ext cx="1219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Diverse Realization 1: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 Watch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866175" y="-897500"/>
            <a:ext cx="5178800" cy="693849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8"/>
          <p:cNvSpPr txBox="1"/>
          <p:nvPr/>
        </p:nvSpPr>
        <p:spPr>
          <a:xfrm>
            <a:off x="7924825" y="0"/>
            <a:ext cx="1219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Diverse Realization 1: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 Watch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5" name="Google Shape;405;p38"/>
          <p:cNvSpPr txBox="1"/>
          <p:nvPr/>
        </p:nvSpPr>
        <p:spPr>
          <a:xfrm flipH="1">
            <a:off x="810500" y="1120400"/>
            <a:ext cx="2103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highlight>
                  <a:schemeClr val="lt1"/>
                </a:highlight>
                <a:latin typeface="Outfit"/>
                <a:ea typeface="Outfit"/>
                <a:cs typeface="Outfit"/>
                <a:sym typeface="Outfit"/>
              </a:rPr>
              <a:t>Challenges</a:t>
            </a:r>
            <a:endParaRPr b="1" sz="1300">
              <a:solidFill>
                <a:schemeClr val="dk1"/>
              </a:solidFill>
              <a:highlight>
                <a:schemeClr val="lt1"/>
              </a:highlight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06" name="Google Shape;406;p38"/>
          <p:cNvSpPr txBox="1"/>
          <p:nvPr/>
        </p:nvSpPr>
        <p:spPr>
          <a:xfrm flipH="1">
            <a:off x="931275" y="2727325"/>
            <a:ext cx="2103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highlight>
                  <a:schemeClr val="lt1"/>
                </a:highlight>
                <a:latin typeface="Outfit"/>
                <a:ea typeface="Outfit"/>
                <a:cs typeface="Outfit"/>
                <a:sym typeface="Outfit"/>
              </a:rPr>
              <a:t>Friends</a:t>
            </a:r>
            <a:endParaRPr b="1" sz="1300">
              <a:solidFill>
                <a:schemeClr val="dk1"/>
              </a:solidFill>
              <a:highlight>
                <a:schemeClr val="lt1"/>
              </a:highlight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07" name="Google Shape;407;p38"/>
          <p:cNvSpPr txBox="1"/>
          <p:nvPr/>
        </p:nvSpPr>
        <p:spPr>
          <a:xfrm flipH="1">
            <a:off x="6891175" y="1636850"/>
            <a:ext cx="2103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highlight>
                  <a:schemeClr val="lt1"/>
                </a:highlight>
                <a:latin typeface="Outfit"/>
                <a:ea typeface="Outfit"/>
                <a:cs typeface="Outfit"/>
                <a:sym typeface="Outfit"/>
              </a:rPr>
              <a:t>Pal (Remy, in this case)</a:t>
            </a:r>
            <a:endParaRPr b="1" sz="1300">
              <a:solidFill>
                <a:schemeClr val="dk1"/>
              </a:solidFill>
              <a:highlight>
                <a:schemeClr val="lt1"/>
              </a:highlight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08" name="Google Shape;408;p38"/>
          <p:cNvSpPr txBox="1"/>
          <p:nvPr/>
        </p:nvSpPr>
        <p:spPr>
          <a:xfrm flipH="1">
            <a:off x="3404075" y="738900"/>
            <a:ext cx="21030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highlight>
                  <a:schemeClr val="lt1"/>
                </a:highlight>
                <a:latin typeface="Outfit"/>
                <a:ea typeface="Outfit"/>
                <a:cs typeface="Outfit"/>
                <a:sym typeface="Outfit"/>
              </a:rPr>
              <a:t>Home Screen</a:t>
            </a:r>
            <a:endParaRPr b="1" sz="1300">
              <a:solidFill>
                <a:schemeClr val="dk1"/>
              </a:solidFill>
              <a:highlight>
                <a:schemeClr val="lt1"/>
              </a:highlight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Realization 1 - Smartwatch App 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414" name="Google Shape;414;p39"/>
          <p:cNvSpPr txBox="1"/>
          <p:nvPr/>
        </p:nvSpPr>
        <p:spPr>
          <a:xfrm flipH="1">
            <a:off x="4326900" y="1290150"/>
            <a:ext cx="38520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Cons:</a:t>
            </a:r>
            <a:endParaRPr b="1" sz="18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 flipH="1">
            <a:off x="4326900" y="1825425"/>
            <a:ext cx="40971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Higher barrier to entry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Lot more scrolling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Lists/texts much harder to read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Less forgiveness for “fat fingering”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Likely audio-reliant (inaccessible)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Mediocre camera feature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 flipH="1">
            <a:off x="719997" y="1290138"/>
            <a:ext cx="33654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Pros:</a:t>
            </a:r>
            <a:endParaRPr sz="13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17" name="Google Shape;417;p39"/>
          <p:cNvSpPr txBox="1"/>
          <p:nvPr/>
        </p:nvSpPr>
        <p:spPr>
          <a:xfrm flipH="1">
            <a:off x="720150" y="1825425"/>
            <a:ext cx="3020400" cy="26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b="1"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Requires less attention </a:t>
            </a:r>
            <a:endParaRPr b="1"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Hands-free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Accessible at moment’s notice 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Linking to Apple/Galaxy Watch Health apps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" name="Google Shape;418;p39"/>
          <p:cNvSpPr txBox="1"/>
          <p:nvPr>
            <p:ph idx="4294967295" type="subTitle"/>
          </p:nvPr>
        </p:nvSpPr>
        <p:spPr>
          <a:xfrm>
            <a:off x="248675" y="3724825"/>
            <a:ext cx="8310600" cy="10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Pros are pretty minor. App wouldn’t be intended to be used much </a:t>
            </a:r>
            <a:r>
              <a:rPr i="1" lang="en" sz="1400"/>
              <a:t>while </a:t>
            </a:r>
            <a:r>
              <a:rPr lang="en" sz="1400"/>
              <a:t>cooking.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Watch apps must be </a:t>
            </a:r>
            <a:r>
              <a:rPr i="1" lang="en" sz="1400"/>
              <a:t>very </a:t>
            </a:r>
            <a:r>
              <a:rPr lang="en" sz="1400"/>
              <a:t>simple else difficult to use.</a:t>
            </a: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7475" y="0"/>
            <a:ext cx="390905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7862700" y="0"/>
            <a:ext cx="1281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Diverse Realization 2: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Mobile App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7475" y="0"/>
            <a:ext cx="390905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1"/>
          <p:cNvSpPr txBox="1"/>
          <p:nvPr/>
        </p:nvSpPr>
        <p:spPr>
          <a:xfrm>
            <a:off x="7862700" y="0"/>
            <a:ext cx="1281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Diverse Realization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2: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Mobile App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" name="Google Shape;431;p41"/>
          <p:cNvSpPr txBox="1"/>
          <p:nvPr/>
        </p:nvSpPr>
        <p:spPr>
          <a:xfrm flipH="1">
            <a:off x="2617475" y="166192"/>
            <a:ext cx="11721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Challenges (Landing)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Tappable</a:t>
            </a: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 Options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2" name="Google Shape;432;p41"/>
          <p:cNvSpPr txBox="1"/>
          <p:nvPr/>
        </p:nvSpPr>
        <p:spPr>
          <a:xfrm flipH="1">
            <a:off x="6346600" y="281848"/>
            <a:ext cx="11721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Custom Challenges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(Tap into Text entry)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3" name="Google Shape;433;p41"/>
          <p:cNvSpPr txBox="1"/>
          <p:nvPr/>
        </p:nvSpPr>
        <p:spPr>
          <a:xfrm flipH="1">
            <a:off x="6789125" y="1777275"/>
            <a:ext cx="1568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Send Challenge to Friend(s)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34" name="Google Shape;434;p41"/>
          <p:cNvSpPr txBox="1"/>
          <p:nvPr/>
        </p:nvSpPr>
        <p:spPr>
          <a:xfrm flipH="1">
            <a:off x="5417650" y="4149225"/>
            <a:ext cx="20181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Submissions Page (Voting) - global entries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35" name="Google Shape;435;p41"/>
          <p:cNvSpPr txBox="1"/>
          <p:nvPr/>
        </p:nvSpPr>
        <p:spPr>
          <a:xfrm flipH="1">
            <a:off x="5652925" y="3212100"/>
            <a:ext cx="2103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Example Challenge Page with Links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cxnSp>
        <p:nvCxnSpPr>
          <p:cNvPr id="436" name="Google Shape;436;p41"/>
          <p:cNvCxnSpPr/>
          <p:nvPr/>
        </p:nvCxnSpPr>
        <p:spPr>
          <a:xfrm rot="10800000">
            <a:off x="5174425" y="3071175"/>
            <a:ext cx="518400" cy="43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7" name="Google Shape;437;p41"/>
          <p:cNvSpPr txBox="1"/>
          <p:nvPr/>
        </p:nvSpPr>
        <p:spPr>
          <a:xfrm flipH="1">
            <a:off x="251875" y="2047825"/>
            <a:ext cx="21030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Fridge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(stores challenges,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memories,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current working challenge)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2"/>
          <p:cNvSpPr txBox="1"/>
          <p:nvPr/>
        </p:nvSpPr>
        <p:spPr>
          <a:xfrm flipH="1">
            <a:off x="4326900" y="1290150"/>
            <a:ext cx="38520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Cons:</a:t>
            </a:r>
            <a:endParaRPr b="1" sz="18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43" name="Google Shape;443;p42"/>
          <p:cNvSpPr txBox="1"/>
          <p:nvPr/>
        </p:nvSpPr>
        <p:spPr>
          <a:xfrm flipH="1">
            <a:off x="719997" y="1290138"/>
            <a:ext cx="33654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Pros:</a:t>
            </a:r>
            <a:endParaRPr sz="13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44" name="Google Shape;444;p42"/>
          <p:cNvSpPr txBox="1"/>
          <p:nvPr/>
        </p:nvSpPr>
        <p:spPr>
          <a:xfrm flipH="1">
            <a:off x="732425" y="1825425"/>
            <a:ext cx="3711600" cy="20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b="1"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Lower Barrier to Entry (most individuals have smartphones)</a:t>
            </a:r>
            <a:endParaRPr b="1"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Familiar UI/Operation Scheme (tap, scroll, etc.)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Simple cross-platform engineering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Utilize built-in camera, contact list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b="1"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Large screen for images</a:t>
            </a:r>
            <a:endParaRPr b="1"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Char char="-"/>
            </a:pPr>
            <a:r>
              <a:rPr lang="en" sz="1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Lots of permission-accessible utility (location, gyroscopic, voice, etc.)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p42"/>
          <p:cNvSpPr txBox="1"/>
          <p:nvPr>
            <p:ph idx="4294967295" type="subTitle"/>
          </p:nvPr>
        </p:nvSpPr>
        <p:spPr>
          <a:xfrm>
            <a:off x="416700" y="4249000"/>
            <a:ext cx="83106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Cons are similar to watch, but more minor. Pros include lower barrier to entry, reduced buy-in, and less complexity for designers in implementing unique features</a:t>
            </a:r>
            <a:endParaRPr sz="1400"/>
          </a:p>
        </p:txBody>
      </p:sp>
      <p:sp>
        <p:nvSpPr>
          <p:cNvPr id="446" name="Google Shape;446;p4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Realization 2 - Smartphone App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447" name="Google Shape;447;p42"/>
          <p:cNvSpPr txBox="1"/>
          <p:nvPr/>
        </p:nvSpPr>
        <p:spPr>
          <a:xfrm flipH="1">
            <a:off x="4326900" y="1825425"/>
            <a:ext cx="40971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Hard to use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while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cooking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Touch-focused (nearly exclusively)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Competes with other uses for phone (not unique relative to other apps on the device)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Platform-specific pains (Apple app store requirements)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3"/>
          <p:cNvSpPr txBox="1"/>
          <p:nvPr>
            <p:ph type="title"/>
          </p:nvPr>
        </p:nvSpPr>
        <p:spPr>
          <a:xfrm>
            <a:off x="1125750" y="1425450"/>
            <a:ext cx="68925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Selected Interface: Smartphone App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4"/>
          <p:cNvSpPr txBox="1"/>
          <p:nvPr/>
        </p:nvSpPr>
        <p:spPr>
          <a:xfrm flipH="1">
            <a:off x="4326900" y="1068625"/>
            <a:ext cx="38520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Watch</a:t>
            </a:r>
            <a:endParaRPr b="1" sz="18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58" name="Google Shape;458;p44"/>
          <p:cNvSpPr txBox="1"/>
          <p:nvPr/>
        </p:nvSpPr>
        <p:spPr>
          <a:xfrm flipH="1">
            <a:off x="719997" y="1068613"/>
            <a:ext cx="3365400" cy="64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Smartphone</a:t>
            </a:r>
            <a:endParaRPr sz="13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59" name="Google Shape;459;p44"/>
          <p:cNvSpPr txBox="1"/>
          <p:nvPr/>
        </p:nvSpPr>
        <p:spPr>
          <a:xfrm flipH="1">
            <a:off x="732425" y="1603900"/>
            <a:ext cx="3711600" cy="24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92% Americans own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Touchscreen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Motion Controls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Voice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Location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Widespread Familiarity with app interfaces/usages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Larger screen for images + text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Improved Camera Feature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0" name="Google Shape;460;p44"/>
          <p:cNvSpPr txBox="1"/>
          <p:nvPr>
            <p:ph idx="4294967295" type="subTitle"/>
          </p:nvPr>
        </p:nvSpPr>
        <p:spPr>
          <a:xfrm>
            <a:off x="416700" y="3861550"/>
            <a:ext cx="83106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 smartphone app has similar cons, but wider reach, more familiar to our target audience, similar and has additional affordances over the watch)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461" name="Google Shape;461;p4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Why is Smartphone App Superior?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462" name="Google Shape;462;p44"/>
          <p:cNvSpPr txBox="1"/>
          <p:nvPr/>
        </p:nvSpPr>
        <p:spPr>
          <a:xfrm flipH="1">
            <a:off x="4326900" y="1603900"/>
            <a:ext cx="40971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~30% American own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Touchscreen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Motion Controls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Voice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Location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Reduced Familiarity with app interfaces/usages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5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Lo-Fi Prototype</a:t>
            </a:r>
            <a:endParaRPr/>
          </a:p>
        </p:txBody>
      </p:sp>
      <p:sp>
        <p:nvSpPr>
          <p:cNvPr id="468" name="Google Shape;468;p45"/>
          <p:cNvSpPr txBox="1"/>
          <p:nvPr>
            <p:ph idx="1" type="subTitle"/>
          </p:nvPr>
        </p:nvSpPr>
        <p:spPr>
          <a:xfrm>
            <a:off x="2046300" y="2951700"/>
            <a:ext cx="5051400" cy="9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Physical, Paper Prototype Simulating UI Layout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6"/>
          <p:cNvSpPr txBox="1"/>
          <p:nvPr>
            <p:ph type="title"/>
          </p:nvPr>
        </p:nvSpPr>
        <p:spPr>
          <a:xfrm>
            <a:off x="1055350" y="210550"/>
            <a:ext cx="67518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Lo-Fi Prototype Construction</a:t>
            </a:r>
            <a:endParaRPr sz="3600"/>
          </a:p>
        </p:txBody>
      </p:sp>
      <p:sp>
        <p:nvSpPr>
          <p:cNvPr id="474" name="Google Shape;474;p46"/>
          <p:cNvSpPr txBox="1"/>
          <p:nvPr>
            <p:ph idx="1" type="subTitle"/>
          </p:nvPr>
        </p:nvSpPr>
        <p:spPr>
          <a:xfrm>
            <a:off x="1055350" y="1474225"/>
            <a:ext cx="6751800" cy="333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Drawn/created </a:t>
            </a:r>
            <a:r>
              <a:rPr b="1" lang="en" sz="2400"/>
              <a:t>digitally</a:t>
            </a:r>
            <a:r>
              <a:rPr lang="en" sz="2400"/>
              <a:t>, then printed out in traditional paper prototype form.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(manual computer used)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New screens removed/placed on top. Actions: Tap, Scroll, Type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Features This Iteration: Challenges Tab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7"/>
          <p:cNvSpPr txBox="1"/>
          <p:nvPr>
            <p:ph type="title"/>
          </p:nvPr>
        </p:nvSpPr>
        <p:spPr>
          <a:xfrm>
            <a:off x="720000" y="2789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Lofi Prototype Landing Screen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480" name="Google Shape;480;p47" title="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154" y="1010704"/>
            <a:ext cx="2825076" cy="3998403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7"/>
          <p:cNvSpPr txBox="1"/>
          <p:nvPr/>
        </p:nvSpPr>
        <p:spPr>
          <a:xfrm flipH="1">
            <a:off x="4712400" y="1515300"/>
            <a:ext cx="3398100" cy="24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Simple, Clean Layout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Minimal Tab Clutter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Tap to preview more information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8"/>
          <p:cNvSpPr txBox="1"/>
          <p:nvPr>
            <p:ph type="title"/>
          </p:nvPr>
        </p:nvSpPr>
        <p:spPr>
          <a:xfrm>
            <a:off x="720000" y="2273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Lo-Fi Prototype Screens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487" name="Google Shape;487;p48" title="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63" y="877797"/>
            <a:ext cx="1172074" cy="165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8" title="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2750" y="877792"/>
            <a:ext cx="1172074" cy="1658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8" title="2+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2750" y="3216246"/>
            <a:ext cx="1172074" cy="165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8" title="2a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0732" y="874797"/>
            <a:ext cx="1172074" cy="1658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8" title="2b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60808" y="3187317"/>
            <a:ext cx="1172074" cy="1658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8" title="2c Alt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17423" y="879085"/>
            <a:ext cx="1172074" cy="165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8" title="2c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17415" y="3187310"/>
            <a:ext cx="1172074" cy="1658895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48"/>
          <p:cNvSpPr txBox="1"/>
          <p:nvPr/>
        </p:nvSpPr>
        <p:spPr>
          <a:xfrm flipH="1">
            <a:off x="135238" y="2568585"/>
            <a:ext cx="1172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Challenges (Landing)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95" name="Google Shape;495;p48"/>
          <p:cNvSpPr txBox="1"/>
          <p:nvPr/>
        </p:nvSpPr>
        <p:spPr>
          <a:xfrm flipH="1">
            <a:off x="1478777" y="2577135"/>
            <a:ext cx="1380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15-Min Mussels Challenge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496" name="Google Shape;496;p48"/>
          <p:cNvSpPr txBox="1"/>
          <p:nvPr/>
        </p:nvSpPr>
        <p:spPr>
          <a:xfrm flipH="1">
            <a:off x="2856750" y="2574160"/>
            <a:ext cx="3302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Challenge Interactions (Task 1/2</a:t>
            </a: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;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simple + moderate</a:t>
            </a: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) (Pinned vs. Unpinned)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pic>
        <p:nvPicPr>
          <p:cNvPr id="497" name="Google Shape;497;p48" title="UC Friends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60778" y="845862"/>
            <a:ext cx="1172074" cy="165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8" title="UC Fridge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71325" y="845871"/>
            <a:ext cx="1172074" cy="1658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8" title="UC Misc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35913" y="3190272"/>
            <a:ext cx="1172099" cy="1658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8" title="Loading_page-0001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17600" y="3216247"/>
            <a:ext cx="1251327" cy="165335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95250">
              <a:srgbClr val="000000">
                <a:alpha val="50000"/>
              </a:srgbClr>
            </a:outerShdw>
          </a:effectLst>
        </p:spPr>
      </p:pic>
      <p:sp>
        <p:nvSpPr>
          <p:cNvPr id="501" name="Google Shape;501;p48"/>
          <p:cNvSpPr txBox="1"/>
          <p:nvPr/>
        </p:nvSpPr>
        <p:spPr>
          <a:xfrm flipH="1">
            <a:off x="6335925" y="2677935"/>
            <a:ext cx="24153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Misc Assistive Lo-Fi Pages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9"/>
          <p:cNvSpPr txBox="1"/>
          <p:nvPr>
            <p:ph type="title"/>
          </p:nvPr>
        </p:nvSpPr>
        <p:spPr>
          <a:xfrm>
            <a:off x="720000" y="2273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Lo-Fi Prototype Screens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07" name="Google Shape;507;p49"/>
          <p:cNvSpPr txBox="1"/>
          <p:nvPr/>
        </p:nvSpPr>
        <p:spPr>
          <a:xfrm flipH="1">
            <a:off x="135238" y="2643535"/>
            <a:ext cx="1172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Challenges (Landing)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508" name="Google Shape;508;p49"/>
          <p:cNvSpPr txBox="1"/>
          <p:nvPr/>
        </p:nvSpPr>
        <p:spPr>
          <a:xfrm flipH="1">
            <a:off x="1616325" y="2577135"/>
            <a:ext cx="4113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Custom Challenge Pages (Task 3; complex)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509" name="Google Shape;509;p49"/>
          <p:cNvSpPr txBox="1"/>
          <p:nvPr/>
        </p:nvSpPr>
        <p:spPr>
          <a:xfrm flipH="1">
            <a:off x="6910150" y="2734560"/>
            <a:ext cx="1680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Final Updated Challenges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(Landing) Page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510" name="Google Shape;510;p49" title="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738" y="918208"/>
            <a:ext cx="1172099" cy="165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9" title="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263" y="915272"/>
            <a:ext cx="1172074" cy="165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9" title="3a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2722" y="3149835"/>
            <a:ext cx="1172099" cy="165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9" title="3b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29300" y="918222"/>
            <a:ext cx="1172099" cy="1658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9" title="3c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29325" y="3149872"/>
            <a:ext cx="1172048" cy="165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9" title="3d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75875" y="918224"/>
            <a:ext cx="1172099" cy="1658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9" title="3e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75875" y="3146860"/>
            <a:ext cx="1172048" cy="165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9" title="3f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22450" y="918235"/>
            <a:ext cx="1172099" cy="1658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9" title="4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4225" y="915260"/>
            <a:ext cx="1172048" cy="1658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0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Flows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1"/>
          <p:cNvSpPr txBox="1"/>
          <p:nvPr>
            <p:ph type="title"/>
          </p:nvPr>
        </p:nvSpPr>
        <p:spPr>
          <a:xfrm>
            <a:off x="720000" y="2789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Task Flows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29" name="Google Shape;529;p51"/>
          <p:cNvSpPr txBox="1"/>
          <p:nvPr/>
        </p:nvSpPr>
        <p:spPr>
          <a:xfrm flipH="1">
            <a:off x="719950" y="1094425"/>
            <a:ext cx="7556700" cy="24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Simple: Save a Challenge to your fridge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lphaL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 taps from landing 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Moderate: Send a Challenge to a specific friend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lphaL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 taps from landing 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romanL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 taps after simple task to return to landing 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Complex: Create a new, custom challenge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lphaL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 tap from landing 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lphaL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alternate 3x → tap entry box, type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lphaL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 tap (confirm) on the custom challenge 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52"/>
          <p:cNvPicPr preferRelativeResize="0"/>
          <p:nvPr/>
        </p:nvPicPr>
        <p:blipFill rotWithShape="1">
          <a:blip r:embed="rId3">
            <a:alphaModFix/>
          </a:blip>
          <a:srcRect b="3691" l="0" r="0" t="3076"/>
          <a:stretch/>
        </p:blipFill>
        <p:spPr>
          <a:xfrm>
            <a:off x="0" y="603050"/>
            <a:ext cx="9144001" cy="430302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52"/>
          <p:cNvSpPr txBox="1"/>
          <p:nvPr>
            <p:ph type="title"/>
          </p:nvPr>
        </p:nvSpPr>
        <p:spPr>
          <a:xfrm>
            <a:off x="232750" y="925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Overall </a:t>
            </a:r>
            <a:r>
              <a:rPr lang="en">
                <a:solidFill>
                  <a:schemeClr val="accent3"/>
                </a:solidFill>
              </a:rPr>
              <a:t>Task Flow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53"/>
          <p:cNvPicPr preferRelativeResize="0"/>
          <p:nvPr/>
        </p:nvPicPr>
        <p:blipFill rotWithShape="1">
          <a:blip r:embed="rId3">
            <a:alphaModFix/>
          </a:blip>
          <a:srcRect b="45572" l="0" r="77194" t="12117"/>
          <a:stretch/>
        </p:blipFill>
        <p:spPr>
          <a:xfrm>
            <a:off x="1063900" y="860225"/>
            <a:ext cx="2866800" cy="268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3"/>
          <p:cNvSpPr txBox="1"/>
          <p:nvPr/>
        </p:nvSpPr>
        <p:spPr>
          <a:xfrm flipH="1">
            <a:off x="1063900" y="1594600"/>
            <a:ext cx="12945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9FE694"/>
                </a:solidFill>
                <a:highlight>
                  <a:schemeClr val="lt1"/>
                </a:highlight>
                <a:latin typeface="Outfit"/>
                <a:ea typeface="Outfit"/>
                <a:cs typeface="Outfit"/>
                <a:sym typeface="Outfit"/>
              </a:rPr>
              <a:t>"Save to Fridge" Button</a:t>
            </a:r>
            <a:endParaRPr sz="800">
              <a:solidFill>
                <a:srgbClr val="9FE694"/>
              </a:solidFill>
              <a:highlight>
                <a:schemeClr val="lt1"/>
              </a:highlight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cxnSp>
        <p:nvCxnSpPr>
          <p:cNvPr id="542" name="Google Shape;542;p53"/>
          <p:cNvCxnSpPr>
            <a:stCxn id="541" idx="1"/>
          </p:cNvCxnSpPr>
          <p:nvPr/>
        </p:nvCxnSpPr>
        <p:spPr>
          <a:xfrm>
            <a:off x="2358400" y="1882300"/>
            <a:ext cx="300000" cy="669300"/>
          </a:xfrm>
          <a:prstGeom prst="straightConnector1">
            <a:avLst/>
          </a:prstGeom>
          <a:noFill/>
          <a:ln cap="flat" cmpd="sng" w="38100">
            <a:solidFill>
              <a:srgbClr val="9FE694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543" name="Google Shape;543;p53"/>
          <p:cNvPicPr preferRelativeResize="0"/>
          <p:nvPr/>
        </p:nvPicPr>
        <p:blipFill rotWithShape="1">
          <a:blip r:embed="rId3">
            <a:alphaModFix/>
          </a:blip>
          <a:srcRect b="66756" l="22633" r="54876" t="2950"/>
          <a:stretch/>
        </p:blipFill>
        <p:spPr>
          <a:xfrm>
            <a:off x="3979025" y="275025"/>
            <a:ext cx="2827149" cy="19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3"/>
          <p:cNvSpPr txBox="1"/>
          <p:nvPr/>
        </p:nvSpPr>
        <p:spPr>
          <a:xfrm flipH="1">
            <a:off x="3924750" y="45050"/>
            <a:ext cx="12945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9FE694"/>
                </a:solidFill>
                <a:latin typeface="Outfit"/>
                <a:ea typeface="Outfit"/>
                <a:cs typeface="Outfit"/>
                <a:sym typeface="Outfit"/>
              </a:rPr>
              <a:t>Popup Closer</a:t>
            </a:r>
            <a:endParaRPr sz="800">
              <a:solidFill>
                <a:srgbClr val="9FE694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545" name="Google Shape;545;p53"/>
          <p:cNvSpPr txBox="1"/>
          <p:nvPr/>
        </p:nvSpPr>
        <p:spPr>
          <a:xfrm flipH="1">
            <a:off x="6702625" y="653800"/>
            <a:ext cx="1657500" cy="120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9FE694"/>
                </a:solidFill>
                <a:latin typeface="Outfit"/>
                <a:ea typeface="Outfit"/>
                <a:cs typeface="Outfit"/>
                <a:sym typeface="Outfit"/>
              </a:rPr>
              <a:t>Fridge Button is Green if currently Pinned!</a:t>
            </a:r>
            <a:endParaRPr b="1" sz="1300">
              <a:solidFill>
                <a:srgbClr val="9FE69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9FE694"/>
                </a:solidFill>
                <a:latin typeface="Outfit"/>
                <a:ea typeface="Outfit"/>
                <a:cs typeface="Outfit"/>
                <a:sym typeface="Outfit"/>
              </a:rPr>
              <a:t>(Also appears on Fridge Tab)</a:t>
            </a:r>
            <a:endParaRPr b="1" sz="1300">
              <a:solidFill>
                <a:srgbClr val="9FE69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46" name="Google Shape;546;p53"/>
          <p:cNvSpPr txBox="1"/>
          <p:nvPr>
            <p:ph type="title"/>
          </p:nvPr>
        </p:nvSpPr>
        <p:spPr>
          <a:xfrm>
            <a:off x="262450" y="2035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Simple Task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547" name="Google Shape;547;p53"/>
          <p:cNvPicPr preferRelativeResize="0"/>
          <p:nvPr/>
        </p:nvPicPr>
        <p:blipFill rotWithShape="1">
          <a:blip r:embed="rId3">
            <a:alphaModFix/>
          </a:blip>
          <a:srcRect b="24845" l="0" r="88811" t="32338"/>
          <a:stretch/>
        </p:blipFill>
        <p:spPr>
          <a:xfrm>
            <a:off x="1063900" y="2143425"/>
            <a:ext cx="1406425" cy="27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53"/>
          <p:cNvSpPr txBox="1"/>
          <p:nvPr/>
        </p:nvSpPr>
        <p:spPr>
          <a:xfrm flipH="1">
            <a:off x="2358400" y="3385175"/>
            <a:ext cx="1406400" cy="669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(Task Complete By This Point)</a:t>
            </a:r>
            <a:endParaRPr b="1"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54"/>
          <p:cNvPicPr preferRelativeResize="0"/>
          <p:nvPr/>
        </p:nvPicPr>
        <p:blipFill rotWithShape="1">
          <a:blip r:embed="rId3">
            <a:alphaModFix/>
          </a:blip>
          <a:srcRect b="41108" l="0" r="77878" t="25825"/>
          <a:stretch/>
        </p:blipFill>
        <p:spPr>
          <a:xfrm>
            <a:off x="1063900" y="1730000"/>
            <a:ext cx="2780900" cy="209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4"/>
          <p:cNvPicPr preferRelativeResize="0"/>
          <p:nvPr/>
        </p:nvPicPr>
        <p:blipFill rotWithShape="1">
          <a:blip r:embed="rId3">
            <a:alphaModFix/>
          </a:blip>
          <a:srcRect b="36684" l="22633" r="54876" t="34851"/>
          <a:stretch/>
        </p:blipFill>
        <p:spPr>
          <a:xfrm>
            <a:off x="3979025" y="2299125"/>
            <a:ext cx="2827149" cy="180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4"/>
          <p:cNvSpPr txBox="1"/>
          <p:nvPr>
            <p:ph type="title"/>
          </p:nvPr>
        </p:nvSpPr>
        <p:spPr>
          <a:xfrm>
            <a:off x="262450" y="2035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Moderate Task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56" name="Google Shape;556;p54"/>
          <p:cNvSpPr txBox="1"/>
          <p:nvPr/>
        </p:nvSpPr>
        <p:spPr>
          <a:xfrm flipH="1">
            <a:off x="816550" y="860225"/>
            <a:ext cx="2357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7D86D8"/>
                </a:solidFill>
                <a:latin typeface="Outfit"/>
                <a:ea typeface="Outfit"/>
                <a:cs typeface="Outfit"/>
                <a:sym typeface="Outfit"/>
              </a:rPr>
              <a:t>"Share With Friend" Button</a:t>
            </a:r>
            <a:endParaRPr sz="800">
              <a:solidFill>
                <a:srgbClr val="7D86D8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cxnSp>
        <p:nvCxnSpPr>
          <p:cNvPr id="557" name="Google Shape;557;p54"/>
          <p:cNvCxnSpPr/>
          <p:nvPr/>
        </p:nvCxnSpPr>
        <p:spPr>
          <a:xfrm>
            <a:off x="3044825" y="1359550"/>
            <a:ext cx="182400" cy="1127700"/>
          </a:xfrm>
          <a:prstGeom prst="straightConnector1">
            <a:avLst/>
          </a:prstGeom>
          <a:noFill/>
          <a:ln cap="flat" cmpd="sng" w="38100">
            <a:solidFill>
              <a:srgbClr val="7D86D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58" name="Google Shape;558;p54"/>
          <p:cNvSpPr txBox="1"/>
          <p:nvPr/>
        </p:nvSpPr>
        <p:spPr>
          <a:xfrm flipH="1">
            <a:off x="3743250" y="4105200"/>
            <a:ext cx="16575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7D86D8"/>
                </a:solidFill>
                <a:latin typeface="Outfit"/>
                <a:ea typeface="Outfit"/>
                <a:cs typeface="Outfit"/>
                <a:sym typeface="Outfit"/>
              </a:rPr>
              <a:t>Friend Selection</a:t>
            </a:r>
            <a:endParaRPr sz="800">
              <a:solidFill>
                <a:srgbClr val="7D86D8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pic>
        <p:nvPicPr>
          <p:cNvPr id="559" name="Google Shape;559;p54"/>
          <p:cNvPicPr preferRelativeResize="0"/>
          <p:nvPr/>
        </p:nvPicPr>
        <p:blipFill rotWithShape="1">
          <a:blip r:embed="rId3">
            <a:alphaModFix/>
          </a:blip>
          <a:srcRect b="24843" l="0" r="88811" t="25825"/>
          <a:stretch/>
        </p:blipFill>
        <p:spPr>
          <a:xfrm>
            <a:off x="1063900" y="1730000"/>
            <a:ext cx="1406425" cy="31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55"/>
          <p:cNvPicPr preferRelativeResize="0"/>
          <p:nvPr/>
        </p:nvPicPr>
        <p:blipFill rotWithShape="1">
          <a:blip r:embed="rId3">
            <a:alphaModFix/>
          </a:blip>
          <a:srcRect b="5617" l="0" r="88870" t="47688"/>
          <a:stretch/>
        </p:blipFill>
        <p:spPr>
          <a:xfrm>
            <a:off x="1130350" y="1086275"/>
            <a:ext cx="1399049" cy="296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5"/>
          <p:cNvSpPr txBox="1"/>
          <p:nvPr/>
        </p:nvSpPr>
        <p:spPr>
          <a:xfrm flipH="1">
            <a:off x="66450" y="810213"/>
            <a:ext cx="12945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5"/>
                </a:solidFill>
                <a:latin typeface="Outfit"/>
                <a:ea typeface="Outfit"/>
                <a:cs typeface="Outfit"/>
                <a:sym typeface="Outfit"/>
              </a:rPr>
              <a:t>"Create Challenge" Button</a:t>
            </a:r>
            <a:endParaRPr sz="800">
              <a:solidFill>
                <a:schemeClr val="accent5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cxnSp>
        <p:nvCxnSpPr>
          <p:cNvPr id="566" name="Google Shape;566;p55"/>
          <p:cNvCxnSpPr>
            <a:stCxn id="565" idx="1"/>
          </p:cNvCxnSpPr>
          <p:nvPr/>
        </p:nvCxnSpPr>
        <p:spPr>
          <a:xfrm>
            <a:off x="1360950" y="1177413"/>
            <a:ext cx="683400" cy="78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67" name="Google Shape;567;p55"/>
          <p:cNvSpPr txBox="1"/>
          <p:nvPr/>
        </p:nvSpPr>
        <p:spPr>
          <a:xfrm flipH="1">
            <a:off x="106275" y="3512913"/>
            <a:ext cx="1598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rPr>
              <a:t>Friends, Challenges, and Fridge Tabs</a:t>
            </a:r>
            <a:endParaRPr sz="800">
              <a:solidFill>
                <a:srgbClr val="191919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cxnSp>
        <p:nvCxnSpPr>
          <p:cNvPr id="568" name="Google Shape;568;p55"/>
          <p:cNvCxnSpPr>
            <a:stCxn id="567" idx="1"/>
          </p:cNvCxnSpPr>
          <p:nvPr/>
        </p:nvCxnSpPr>
        <p:spPr>
          <a:xfrm rot="10800000">
            <a:off x="1704675" y="2882613"/>
            <a:ext cx="0" cy="99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9" name="Google Shape;569;p55"/>
          <p:cNvSpPr txBox="1"/>
          <p:nvPr/>
        </p:nvSpPr>
        <p:spPr>
          <a:xfrm flipH="1">
            <a:off x="2495300" y="2097588"/>
            <a:ext cx="12945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5"/>
                </a:solidFill>
                <a:latin typeface="Outfit"/>
                <a:ea typeface="Outfit"/>
                <a:cs typeface="Outfit"/>
                <a:sym typeface="Outfit"/>
              </a:rPr>
              <a:t>Text Boxes</a:t>
            </a:r>
            <a:endParaRPr sz="800">
              <a:solidFill>
                <a:schemeClr val="accent5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pic>
        <p:nvPicPr>
          <p:cNvPr id="570" name="Google Shape;570;p55"/>
          <p:cNvPicPr preferRelativeResize="0"/>
          <p:nvPr/>
        </p:nvPicPr>
        <p:blipFill rotWithShape="1">
          <a:blip r:embed="rId3">
            <a:alphaModFix/>
          </a:blip>
          <a:srcRect b="4470" l="22787" r="55174" t="66478"/>
          <a:stretch/>
        </p:blipFill>
        <p:spPr>
          <a:xfrm>
            <a:off x="4034725" y="2278363"/>
            <a:ext cx="2770426" cy="18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5"/>
          <p:cNvSpPr txBox="1"/>
          <p:nvPr/>
        </p:nvSpPr>
        <p:spPr>
          <a:xfrm flipH="1">
            <a:off x="3938000" y="2067438"/>
            <a:ext cx="1465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5"/>
                </a:solidFill>
                <a:latin typeface="Outfit"/>
                <a:ea typeface="Outfit"/>
                <a:cs typeface="Outfit"/>
                <a:sym typeface="Outfit"/>
              </a:rPr>
              <a:t>Keyboard Popup</a:t>
            </a:r>
            <a:endParaRPr sz="800">
              <a:solidFill>
                <a:schemeClr val="accent5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572" name="Google Shape;572;p55"/>
          <p:cNvSpPr txBox="1"/>
          <p:nvPr/>
        </p:nvSpPr>
        <p:spPr>
          <a:xfrm flipH="1">
            <a:off x="5693025" y="1301763"/>
            <a:ext cx="1465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Confirm Button</a:t>
            </a:r>
            <a:endParaRPr sz="800">
              <a:solidFill>
                <a:schemeClr val="dk1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cxnSp>
        <p:nvCxnSpPr>
          <p:cNvPr id="573" name="Google Shape;573;p55"/>
          <p:cNvCxnSpPr>
            <a:stCxn id="572" idx="2"/>
          </p:cNvCxnSpPr>
          <p:nvPr/>
        </p:nvCxnSpPr>
        <p:spPr>
          <a:xfrm>
            <a:off x="6425925" y="1651563"/>
            <a:ext cx="3900" cy="711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4" name="Google Shape;574;p55"/>
          <p:cNvSpPr txBox="1"/>
          <p:nvPr/>
        </p:nvSpPr>
        <p:spPr>
          <a:xfrm flipH="1">
            <a:off x="6946500" y="2826738"/>
            <a:ext cx="1850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5"/>
                </a:solidFill>
                <a:latin typeface="Outfit"/>
                <a:ea typeface="Outfit"/>
                <a:cs typeface="Outfit"/>
                <a:sym typeface="Outfit"/>
              </a:rPr>
              <a:t>Repeat as seen in initial Diagram</a:t>
            </a:r>
            <a:endParaRPr sz="800">
              <a:solidFill>
                <a:schemeClr val="accent5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575" name="Google Shape;575;p55"/>
          <p:cNvSpPr txBox="1"/>
          <p:nvPr>
            <p:ph type="title"/>
          </p:nvPr>
        </p:nvSpPr>
        <p:spPr>
          <a:xfrm>
            <a:off x="262450" y="2035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Complex </a:t>
            </a:r>
            <a:r>
              <a:rPr lang="en">
                <a:solidFill>
                  <a:schemeClr val="accent3"/>
                </a:solidFill>
              </a:rPr>
              <a:t>Task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576" name="Google Shape;576;p55"/>
          <p:cNvPicPr preferRelativeResize="0"/>
          <p:nvPr/>
        </p:nvPicPr>
        <p:blipFill rotWithShape="1">
          <a:blip r:embed="rId3">
            <a:alphaModFix/>
          </a:blip>
          <a:srcRect b="5615" l="10317" r="77381" t="68219"/>
          <a:stretch/>
        </p:blipFill>
        <p:spPr>
          <a:xfrm>
            <a:off x="2427400" y="2369875"/>
            <a:ext cx="1546274" cy="166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55"/>
          <p:cNvPicPr preferRelativeResize="0"/>
          <p:nvPr/>
        </p:nvPicPr>
        <p:blipFill rotWithShape="1">
          <a:blip r:embed="rId3">
            <a:alphaModFix/>
          </a:blip>
          <a:srcRect b="23699" l="0" r="77381" t="68219"/>
          <a:stretch/>
        </p:blipFill>
        <p:spPr>
          <a:xfrm>
            <a:off x="1130350" y="2369875"/>
            <a:ext cx="2843324" cy="5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5"/>
          <p:cNvPicPr preferRelativeResize="0"/>
          <p:nvPr/>
        </p:nvPicPr>
        <p:blipFill rotWithShape="1">
          <a:blip r:embed="rId4">
            <a:alphaModFix/>
          </a:blip>
          <a:srcRect b="0" l="38608" r="0" t="0"/>
          <a:stretch/>
        </p:blipFill>
        <p:spPr>
          <a:xfrm>
            <a:off x="6684225" y="3512925"/>
            <a:ext cx="2374975" cy="6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6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7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Methodology - </a:t>
            </a:r>
            <a:r>
              <a:rPr lang="en" sz="2300">
                <a:solidFill>
                  <a:schemeClr val="accent3"/>
                </a:solidFill>
              </a:rPr>
              <a:t>Participants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589" name="Google Shape;589;p57"/>
          <p:cNvSpPr txBox="1"/>
          <p:nvPr/>
        </p:nvSpPr>
        <p:spPr>
          <a:xfrm flipH="1">
            <a:off x="719950" y="1094425"/>
            <a:ext cx="75567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4 participants, SJSU seniors met through mutual friends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Both were offered drink from Voyager Craft Coffee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"Sharon" → female, lives with parents but buys own groceries and cooks own meals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"Cary" → female, lives in a studio apartment and cooks for self, but often eats out when "tired or something"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Both were offered drink from Tootsie's at Cantor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"Henry" and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"Jordan" → roommates, both male, typically make cold lunches and eat out for dinner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(they also perused the gallery afterwards)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90" name="Google Shape;590;p57" title="Shar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700" y="1636675"/>
            <a:ext cx="467300" cy="4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7" title="Henr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600" y="2844350"/>
            <a:ext cx="415500" cy="4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57" title="Jorda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800" y="3259850"/>
            <a:ext cx="379100" cy="3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7" title="Car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1700" y="2163550"/>
            <a:ext cx="467300" cy="4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8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Methodology - </a:t>
            </a:r>
            <a:r>
              <a:rPr lang="en" sz="2300">
                <a:solidFill>
                  <a:schemeClr val="accent3"/>
                </a:solidFill>
              </a:rPr>
              <a:t>Environment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599" name="Google Shape;599;p58"/>
          <p:cNvSpPr txBox="1"/>
          <p:nvPr/>
        </p:nvSpPr>
        <p:spPr>
          <a:xfrm flipH="1">
            <a:off x="719950" y="1094425"/>
            <a:ext cx="75567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Group 1: Sharon and Cary: at the CoDa Garden Level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Group 2: Henry and Jordan: outside MacMurtry/Cantor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Both Groups: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Paper Prototype used, with computer, notetaker, and script/task reader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9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Methodology - </a:t>
            </a:r>
            <a:r>
              <a:rPr lang="en" sz="2300">
                <a:solidFill>
                  <a:schemeClr val="accent3"/>
                </a:solidFill>
              </a:rPr>
              <a:t>Procedure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605" name="Google Shape;605;p59"/>
          <p:cNvSpPr txBox="1"/>
          <p:nvPr/>
        </p:nvSpPr>
        <p:spPr>
          <a:xfrm flipH="1">
            <a:off x="719950" y="1094425"/>
            <a:ext cx="7556700" cy="17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Both Groups: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Notetaker: Esaw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Script Reader / Primary Communicator: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Mayowa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Computer (scheduling conflicts)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Group 1: Tina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Group 2: Butch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6" name="Google Shape;606;p59"/>
          <p:cNvSpPr txBox="1"/>
          <p:nvPr/>
        </p:nvSpPr>
        <p:spPr>
          <a:xfrm>
            <a:off x="719950" y="2871925"/>
            <a:ext cx="81768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Process: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Explained Project Scope (Interface), Consent Forms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Presented Landing Screen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Read Script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Took Notes as Participant Interacted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Refrained from intervention, but answered clarifying questions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0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Procedure</a:t>
            </a:r>
            <a:endParaRPr sz="2300">
              <a:solidFill>
                <a:schemeClr val="accent3"/>
              </a:solidFill>
            </a:endParaRPr>
          </a:p>
        </p:txBody>
      </p:sp>
      <p:pic>
        <p:nvPicPr>
          <p:cNvPr id="612" name="Google Shape;612;p60" title="Screenshot 2025-10-24 044635.png"/>
          <p:cNvPicPr preferRelativeResize="0"/>
          <p:nvPr/>
        </p:nvPicPr>
        <p:blipFill rotWithShape="1">
          <a:blip r:embed="rId3">
            <a:alphaModFix/>
          </a:blip>
          <a:srcRect b="2200" l="3147" r="0" t="2123"/>
          <a:stretch/>
        </p:blipFill>
        <p:spPr>
          <a:xfrm>
            <a:off x="2593013" y="30238"/>
            <a:ext cx="3957975" cy="50830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140000" dist="180975">
              <a:srgbClr val="000000">
                <a:alpha val="50000"/>
              </a:srgbClr>
            </a:outerShdw>
          </a:effectLst>
        </p:spPr>
      </p:pic>
      <p:sp>
        <p:nvSpPr>
          <p:cNvPr id="613" name="Google Shape;613;p60"/>
          <p:cNvSpPr txBox="1"/>
          <p:nvPr/>
        </p:nvSpPr>
        <p:spPr>
          <a:xfrm flipH="1">
            <a:off x="6855750" y="2739650"/>
            <a:ext cx="1985700" cy="17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(Tasks covered by paper and revealed one at a time)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1"/>
          <p:cNvSpPr txBox="1"/>
          <p:nvPr/>
        </p:nvSpPr>
        <p:spPr>
          <a:xfrm flipH="1">
            <a:off x="720100" y="1094425"/>
            <a:ext cx="79428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 1: Efficiency/Speed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Time Taken to Achieve Task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measured in seconds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Dictates simplicity and relative connection of UI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 2: Clarity/Confusion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Number of "incorrect moves" towards accomplishing task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measured in taps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Dictates confusing elements, balances goal 1 for speedier individuals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9" name="Google Shape;619;p61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Methodology - </a:t>
            </a:r>
            <a:r>
              <a:rPr lang="en" sz="2300">
                <a:solidFill>
                  <a:schemeClr val="accent3"/>
                </a:solidFill>
              </a:rPr>
              <a:t>Goals + Measurements</a:t>
            </a:r>
            <a:endParaRPr sz="23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2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pic>
        <p:nvPicPr>
          <p:cNvPr id="625" name="Google Shape;625;p62" title="IMG_229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300" y="796838"/>
            <a:ext cx="2662376" cy="3549824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62"/>
          <p:cNvSpPr txBox="1"/>
          <p:nvPr/>
        </p:nvSpPr>
        <p:spPr>
          <a:xfrm flipH="1">
            <a:off x="700800" y="4493575"/>
            <a:ext cx="34068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Sharon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pointing)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3"/>
          <p:cNvSpPr txBox="1"/>
          <p:nvPr/>
        </p:nvSpPr>
        <p:spPr>
          <a:xfrm flipH="1">
            <a:off x="444450" y="1056850"/>
            <a:ext cx="34068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Sharon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~30 seconds for task 1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1 minute for task 2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30 seconds for task 3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~2 incorrect moves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2" name="Google Shape;632;p63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Results - Data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633" name="Google Shape;633;p63"/>
          <p:cNvSpPr txBox="1"/>
          <p:nvPr/>
        </p:nvSpPr>
        <p:spPr>
          <a:xfrm flipH="1">
            <a:off x="4456975" y="1056850"/>
            <a:ext cx="34068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Cary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1 minute for task 1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3 minutes for task 2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2 minutes for task 3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7 incorrect moves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4" name="Google Shape;634;p63"/>
          <p:cNvSpPr txBox="1"/>
          <p:nvPr/>
        </p:nvSpPr>
        <p:spPr>
          <a:xfrm flipH="1">
            <a:off x="521650" y="3123650"/>
            <a:ext cx="34068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Henry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1:30 minutes task 1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2 minute task 2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1 minute task 3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 4 incorrect moves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5" name="Google Shape;635;p63"/>
          <p:cNvSpPr txBox="1"/>
          <p:nvPr/>
        </p:nvSpPr>
        <p:spPr>
          <a:xfrm flipH="1">
            <a:off x="4572000" y="3123650"/>
            <a:ext cx="34068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Jordan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~50 seconds for task 1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30 seconds for task 2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1:10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minutes for task 3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~2 incorrect moves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36" name="Google Shape;636;p63" title="Shar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125" y="1299025"/>
            <a:ext cx="1147950" cy="11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63" title="Henr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8125" y="3389600"/>
            <a:ext cx="1100400" cy="11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63" title="Jorda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1225" y="3389600"/>
            <a:ext cx="1100400" cy="11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63" title="Car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3675" y="1251500"/>
            <a:ext cx="1147950" cy="1147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4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Results - Goals Synthesized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645" name="Google Shape;645;p64"/>
          <p:cNvSpPr txBox="1"/>
          <p:nvPr/>
        </p:nvSpPr>
        <p:spPr>
          <a:xfrm flipH="1">
            <a:off x="720100" y="1094425"/>
            <a:ext cx="79428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 1: Time Taken to Achieve Task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Most took &lt; 5 minutes to complete all 3 tasks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Most delays were due to exploring screens unrelated to tasks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didn't know what each screen mapped to at first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Most quickly got out of exploration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 2: Number of "incorrect moves" towards accomplishing task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"Exploring" counted as an incorrect move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Higher than desired; noted for discussion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65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Results - Comments / Observations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651" name="Google Shape;651;p65"/>
          <p:cNvSpPr txBox="1"/>
          <p:nvPr/>
        </p:nvSpPr>
        <p:spPr>
          <a:xfrm flipH="1">
            <a:off x="212000" y="1056850"/>
            <a:ext cx="27438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Sharon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"What does fridge do?"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"Is [challenge page] just for me or…"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2" name="Google Shape;652;p65"/>
          <p:cNvSpPr txBox="1"/>
          <p:nvPr/>
        </p:nvSpPr>
        <p:spPr>
          <a:xfrm flipH="1">
            <a:off x="4457125" y="1056850"/>
            <a:ext cx="2926200" cy="18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Cary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Looked at main page for long time without inputs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Didn't see pencil button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"I can tell what's happening in the app. It's simple."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3" name="Google Shape;653;p65"/>
          <p:cNvSpPr txBox="1"/>
          <p:nvPr/>
        </p:nvSpPr>
        <p:spPr>
          <a:xfrm flipH="1">
            <a:off x="289000" y="2786800"/>
            <a:ext cx="3337200" cy="21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Henry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Repeated unsuccessful actions (images)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"I understand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it's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meant to be social"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Confused pin/download in instructions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4" name="Google Shape;654;p65"/>
          <p:cNvSpPr txBox="1"/>
          <p:nvPr/>
        </p:nvSpPr>
        <p:spPr>
          <a:xfrm flipH="1">
            <a:off x="4572125" y="3123650"/>
            <a:ext cx="3891900" cy="18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Jordan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"I thought that maybe you go to fridge and then there's an ADD button there"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Liked green upon adding challenge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"Competitive cooking app, sounds like a great idea" (noted novelty)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55" name="Google Shape;655;p65" title="Shar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487" y="1151550"/>
            <a:ext cx="1147950" cy="11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65" title="Henr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7662" y="3250250"/>
            <a:ext cx="1100400" cy="11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5" title="Jorda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8800" y="3250250"/>
            <a:ext cx="1100400" cy="11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65" title="Car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5025" y="1205025"/>
            <a:ext cx="1147950" cy="1147927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65"/>
          <p:cNvSpPr txBox="1"/>
          <p:nvPr/>
        </p:nvSpPr>
        <p:spPr>
          <a:xfrm>
            <a:off x="289100" y="4490000"/>
            <a:ext cx="42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Liked "&lt;$10 challenge" : "this is perfect"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6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7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Discussion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670" name="Google Shape;670;p67"/>
          <p:cNvSpPr txBox="1"/>
          <p:nvPr/>
        </p:nvSpPr>
        <p:spPr>
          <a:xfrm flipH="1">
            <a:off x="720100" y="1094425"/>
            <a:ext cx="79428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generally found </a:t>
            </a: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simple, clean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UI easy to use BUT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some unintuitive icons/locations (fridge icon to pin to fridge)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general confusion on each tab until explored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general confusion on </a:t>
            </a:r>
            <a:r>
              <a:rPr i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purpose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behind some actions until post-explanation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CHANGES PLANNED: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Labels/more text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Lean into coloring items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Onboarding/usage guide on app startup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8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Discussion - Possible Shortcomings</a:t>
            </a:r>
            <a:endParaRPr sz="2300">
              <a:solidFill>
                <a:schemeClr val="accent3"/>
              </a:solidFill>
            </a:endParaRPr>
          </a:p>
        </p:txBody>
      </p:sp>
      <p:sp>
        <p:nvSpPr>
          <p:cNvPr id="676" name="Google Shape;676;p68"/>
          <p:cNvSpPr txBox="1"/>
          <p:nvPr/>
        </p:nvSpPr>
        <p:spPr>
          <a:xfrm flipH="1">
            <a:off x="720100" y="1094425"/>
            <a:ext cx="79428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Doesn't test photo or voting feature/tasks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Doesn't reveal any information on those tasks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 Fridge/Friends tab inclusions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other confusing connections might exist there?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 limit testing (# pinned ingredients, feed size, etc.)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9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0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71"/>
          <p:cNvSpPr txBox="1"/>
          <p:nvPr/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194F"/>
                </a:solidFill>
                <a:latin typeface="Outfit"/>
                <a:ea typeface="Outfit"/>
                <a:cs typeface="Outfit"/>
                <a:sym typeface="Outfit"/>
              </a:rPr>
              <a:t>“Samantha” Revised POV</a:t>
            </a:r>
            <a:endParaRPr b="1" sz="3000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2" name="Google Shape;692;p71"/>
          <p:cNvSpPr/>
          <p:nvPr/>
        </p:nvSpPr>
        <p:spPr>
          <a:xfrm>
            <a:off x="830275" y="1241425"/>
            <a:ext cx="657300" cy="8175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BEC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3" name="Google Shape;693;p71"/>
          <p:cNvSpPr/>
          <p:nvPr/>
        </p:nvSpPr>
        <p:spPr>
          <a:xfrm>
            <a:off x="830275" y="2058988"/>
            <a:ext cx="657300" cy="817500"/>
          </a:xfrm>
          <a:prstGeom prst="rect">
            <a:avLst/>
          </a:prstGeom>
          <a:solidFill>
            <a:srgbClr val="778D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4" name="Google Shape;694;p71"/>
          <p:cNvSpPr/>
          <p:nvPr/>
        </p:nvSpPr>
        <p:spPr>
          <a:xfrm>
            <a:off x="830275" y="2876552"/>
            <a:ext cx="657300" cy="817500"/>
          </a:xfrm>
          <a:prstGeom prst="rect">
            <a:avLst/>
          </a:prstGeom>
          <a:solidFill>
            <a:srgbClr val="FF68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5" name="Google Shape;695;p71"/>
          <p:cNvSpPr/>
          <p:nvPr/>
        </p:nvSpPr>
        <p:spPr>
          <a:xfrm>
            <a:off x="830275" y="3694056"/>
            <a:ext cx="657300" cy="817500"/>
          </a:xfrm>
          <a:prstGeom prst="round2SameRect">
            <a:avLst>
              <a:gd fmla="val 0" name="adj1"/>
              <a:gd fmla="val 21737" name="adj2"/>
            </a:avLst>
          </a:prstGeom>
          <a:solidFill>
            <a:srgbClr val="A1E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6" name="Google Shape;696;p71"/>
          <p:cNvSpPr txBox="1"/>
          <p:nvPr/>
        </p:nvSpPr>
        <p:spPr>
          <a:xfrm flipH="1">
            <a:off x="1746458" y="1446025"/>
            <a:ext cx="654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Samantha, a 24-year-old full-time software engineer at Pinterest who lives alone in an apartment in San Francisco.</a:t>
            </a:r>
            <a:endParaRPr>
              <a:solidFill>
                <a:srgbClr val="2119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7" name="Google Shape;697;p71"/>
          <p:cNvSpPr txBox="1"/>
          <p:nvPr/>
        </p:nvSpPr>
        <p:spPr>
          <a:xfrm flipH="1">
            <a:off x="1746550" y="1160950"/>
            <a:ext cx="6682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194F"/>
                </a:solidFill>
                <a:latin typeface="Outfit"/>
                <a:ea typeface="Outfit"/>
                <a:cs typeface="Outfit"/>
                <a:sym typeface="Outfit"/>
              </a:rPr>
              <a:t>WE MET…</a:t>
            </a:r>
            <a:endParaRPr b="1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8" name="Google Shape;698;p71"/>
          <p:cNvSpPr txBox="1"/>
          <p:nvPr/>
        </p:nvSpPr>
        <p:spPr>
          <a:xfrm flipH="1">
            <a:off x="1746450" y="3318405"/>
            <a:ext cx="6545100" cy="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hat without a clear vision or recipe in mind, she finds it challenging to depart from what she’s culinarily used to, thus ultimately defaulting to one of her “go-tos,” even if they aren’t ideal flavor/complexity-wise.</a:t>
            </a:r>
            <a:endParaRPr>
              <a:solidFill>
                <a:srgbClr val="2119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9" name="Google Shape;699;p71"/>
          <p:cNvSpPr txBox="1"/>
          <p:nvPr/>
        </p:nvSpPr>
        <p:spPr>
          <a:xfrm flipH="1">
            <a:off x="1746550" y="3033317"/>
            <a:ext cx="6682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194F"/>
                </a:solidFill>
                <a:latin typeface="Outfit"/>
                <a:ea typeface="Outfit"/>
                <a:cs typeface="Outfit"/>
                <a:sym typeface="Outfit"/>
              </a:rPr>
              <a:t>WE WONDER IF THIS MEANS…</a:t>
            </a:r>
            <a:endParaRPr b="1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00" name="Google Shape;700;p71"/>
          <p:cNvSpPr txBox="1"/>
          <p:nvPr/>
        </p:nvSpPr>
        <p:spPr>
          <a:xfrm>
            <a:off x="1746575" y="2267897"/>
            <a:ext cx="6545100" cy="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hat despite her appreciation for food as an experience, she defaults to </a:t>
            </a: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cooking the same few easy recipes, opting for convenience over variety, even though budgeting and time aren’t a concern for her.</a:t>
            </a:r>
            <a:endParaRPr>
              <a:solidFill>
                <a:srgbClr val="2119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1" name="Google Shape;701;p71"/>
          <p:cNvSpPr txBox="1"/>
          <p:nvPr/>
        </p:nvSpPr>
        <p:spPr>
          <a:xfrm>
            <a:off x="1746550" y="1982834"/>
            <a:ext cx="6682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194F"/>
                </a:solidFill>
                <a:latin typeface="Outfit"/>
                <a:ea typeface="Outfit"/>
                <a:cs typeface="Outfit"/>
                <a:sym typeface="Outfit"/>
              </a:rPr>
              <a:t>WE WERE SURPRISED TO NOTICE…</a:t>
            </a:r>
            <a:endParaRPr b="1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02" name="Google Shape;702;p71"/>
          <p:cNvSpPr txBox="1"/>
          <p:nvPr/>
        </p:nvSpPr>
        <p:spPr>
          <a:xfrm>
            <a:off x="1746568" y="4368875"/>
            <a:ext cx="65451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ake experimenting with new meals feel engaging and prideful, sparking her </a:t>
            </a: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sense</a:t>
            </a:r>
            <a:r>
              <a:rPr lang="en">
                <a:solidFill>
                  <a:srgbClr val="21194F"/>
                </a:solidFill>
                <a:latin typeface="Poppins"/>
                <a:ea typeface="Poppins"/>
                <a:cs typeface="Poppins"/>
                <a:sym typeface="Poppins"/>
              </a:rPr>
              <a:t> of curiosity and accomplishment.</a:t>
            </a:r>
            <a:endParaRPr>
              <a:solidFill>
                <a:srgbClr val="2119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3" name="Google Shape;703;p71"/>
          <p:cNvSpPr txBox="1"/>
          <p:nvPr/>
        </p:nvSpPr>
        <p:spPr>
          <a:xfrm>
            <a:off x="1746550" y="4083800"/>
            <a:ext cx="6682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194F"/>
                </a:solidFill>
                <a:latin typeface="Outfit"/>
                <a:ea typeface="Outfit"/>
                <a:cs typeface="Outfit"/>
                <a:sym typeface="Outfit"/>
              </a:rPr>
              <a:t>IT WOULD BE GAME-CHANGING TO…</a:t>
            </a:r>
            <a:endParaRPr b="1">
              <a:solidFill>
                <a:srgbClr val="21194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704" name="Google Shape;704;p71"/>
          <p:cNvGrpSpPr/>
          <p:nvPr/>
        </p:nvGrpSpPr>
        <p:grpSpPr>
          <a:xfrm>
            <a:off x="7136687" y="170099"/>
            <a:ext cx="1102960" cy="1102960"/>
            <a:chOff x="5782259" y="1512012"/>
            <a:chExt cx="356138" cy="356138"/>
          </a:xfrm>
        </p:grpSpPr>
        <p:sp>
          <p:nvSpPr>
            <p:cNvPr id="705" name="Google Shape;705;p71"/>
            <p:cNvSpPr/>
            <p:nvPr/>
          </p:nvSpPr>
          <p:spPr>
            <a:xfrm>
              <a:off x="5782259" y="1512012"/>
              <a:ext cx="356138" cy="356138"/>
            </a:xfrm>
            <a:custGeom>
              <a:rect b="b" l="l" r="r" t="t"/>
              <a:pathLst>
                <a:path extrusionOk="0" h="13562" w="13562">
                  <a:moveTo>
                    <a:pt x="6777" y="2623"/>
                  </a:moveTo>
                  <a:cubicBezTo>
                    <a:pt x="7312" y="2623"/>
                    <a:pt x="7851" y="2726"/>
                    <a:pt x="8365" y="2938"/>
                  </a:cubicBezTo>
                  <a:cubicBezTo>
                    <a:pt x="9925" y="3580"/>
                    <a:pt x="10939" y="5101"/>
                    <a:pt x="10939" y="6776"/>
                  </a:cubicBezTo>
                  <a:cubicBezTo>
                    <a:pt x="10939" y="9073"/>
                    <a:pt x="9073" y="10939"/>
                    <a:pt x="6776" y="10939"/>
                  </a:cubicBezTo>
                  <a:cubicBezTo>
                    <a:pt x="5092" y="10939"/>
                    <a:pt x="3580" y="9925"/>
                    <a:pt x="2938" y="8365"/>
                  </a:cubicBezTo>
                  <a:cubicBezTo>
                    <a:pt x="2297" y="6814"/>
                    <a:pt x="2651" y="5025"/>
                    <a:pt x="3838" y="3838"/>
                  </a:cubicBezTo>
                  <a:cubicBezTo>
                    <a:pt x="4632" y="3044"/>
                    <a:pt x="5695" y="2623"/>
                    <a:pt x="6777" y="2623"/>
                  </a:cubicBezTo>
                  <a:close/>
                  <a:moveTo>
                    <a:pt x="5905" y="0"/>
                  </a:moveTo>
                  <a:cubicBezTo>
                    <a:pt x="5790" y="0"/>
                    <a:pt x="5685" y="96"/>
                    <a:pt x="5685" y="220"/>
                  </a:cubicBezTo>
                  <a:lnTo>
                    <a:pt x="5685" y="795"/>
                  </a:lnTo>
                  <a:cubicBezTo>
                    <a:pt x="5685" y="900"/>
                    <a:pt x="5618" y="986"/>
                    <a:pt x="5513" y="1015"/>
                  </a:cubicBezTo>
                  <a:cubicBezTo>
                    <a:pt x="4833" y="1158"/>
                    <a:pt x="4182" y="1426"/>
                    <a:pt x="3599" y="1800"/>
                  </a:cubicBezTo>
                  <a:cubicBezTo>
                    <a:pt x="3561" y="1825"/>
                    <a:pt x="3517" y="1837"/>
                    <a:pt x="3474" y="1837"/>
                  </a:cubicBezTo>
                  <a:cubicBezTo>
                    <a:pt x="3420" y="1837"/>
                    <a:pt x="3368" y="1818"/>
                    <a:pt x="3331" y="1780"/>
                  </a:cubicBezTo>
                  <a:lnTo>
                    <a:pt x="2919" y="1369"/>
                  </a:lnTo>
                  <a:cubicBezTo>
                    <a:pt x="2876" y="1326"/>
                    <a:pt x="2819" y="1304"/>
                    <a:pt x="2761" y="1304"/>
                  </a:cubicBezTo>
                  <a:cubicBezTo>
                    <a:pt x="2704" y="1304"/>
                    <a:pt x="2646" y="1326"/>
                    <a:pt x="2603" y="1369"/>
                  </a:cubicBezTo>
                  <a:lnTo>
                    <a:pt x="1369" y="2603"/>
                  </a:lnTo>
                  <a:cubicBezTo>
                    <a:pt x="1283" y="2690"/>
                    <a:pt x="1283" y="2824"/>
                    <a:pt x="1369" y="2910"/>
                  </a:cubicBezTo>
                  <a:lnTo>
                    <a:pt x="1780" y="3321"/>
                  </a:lnTo>
                  <a:cubicBezTo>
                    <a:pt x="1857" y="3398"/>
                    <a:pt x="1866" y="3513"/>
                    <a:pt x="1809" y="3599"/>
                  </a:cubicBezTo>
                  <a:cubicBezTo>
                    <a:pt x="1436" y="4183"/>
                    <a:pt x="1168" y="4833"/>
                    <a:pt x="1015" y="5513"/>
                  </a:cubicBezTo>
                  <a:cubicBezTo>
                    <a:pt x="996" y="5609"/>
                    <a:pt x="909" y="5685"/>
                    <a:pt x="804" y="5685"/>
                  </a:cubicBezTo>
                  <a:lnTo>
                    <a:pt x="220" y="5685"/>
                  </a:lnTo>
                  <a:cubicBezTo>
                    <a:pt x="96" y="5685"/>
                    <a:pt x="0" y="5781"/>
                    <a:pt x="0" y="5905"/>
                  </a:cubicBezTo>
                  <a:lnTo>
                    <a:pt x="0" y="7657"/>
                  </a:lnTo>
                  <a:cubicBezTo>
                    <a:pt x="0" y="7771"/>
                    <a:pt x="96" y="7877"/>
                    <a:pt x="220" y="7877"/>
                  </a:cubicBezTo>
                  <a:lnTo>
                    <a:pt x="804" y="7877"/>
                  </a:lnTo>
                  <a:cubicBezTo>
                    <a:pt x="909" y="7877"/>
                    <a:pt x="996" y="7944"/>
                    <a:pt x="1015" y="8049"/>
                  </a:cubicBezTo>
                  <a:cubicBezTo>
                    <a:pt x="1168" y="8728"/>
                    <a:pt x="1436" y="9379"/>
                    <a:pt x="1809" y="9963"/>
                  </a:cubicBezTo>
                  <a:cubicBezTo>
                    <a:pt x="1866" y="10049"/>
                    <a:pt x="1857" y="10164"/>
                    <a:pt x="1780" y="10231"/>
                  </a:cubicBezTo>
                  <a:lnTo>
                    <a:pt x="1369" y="10642"/>
                  </a:lnTo>
                  <a:cubicBezTo>
                    <a:pt x="1283" y="10729"/>
                    <a:pt x="1283" y="10872"/>
                    <a:pt x="1369" y="10958"/>
                  </a:cubicBezTo>
                  <a:lnTo>
                    <a:pt x="2603" y="12193"/>
                  </a:lnTo>
                  <a:cubicBezTo>
                    <a:pt x="2646" y="12236"/>
                    <a:pt x="2704" y="12257"/>
                    <a:pt x="2761" y="12257"/>
                  </a:cubicBezTo>
                  <a:cubicBezTo>
                    <a:pt x="2819" y="12257"/>
                    <a:pt x="2876" y="12236"/>
                    <a:pt x="2919" y="12193"/>
                  </a:cubicBezTo>
                  <a:lnTo>
                    <a:pt x="3331" y="11781"/>
                  </a:lnTo>
                  <a:cubicBezTo>
                    <a:pt x="3369" y="11738"/>
                    <a:pt x="3423" y="11716"/>
                    <a:pt x="3478" y="11716"/>
                  </a:cubicBezTo>
                  <a:cubicBezTo>
                    <a:pt x="3520" y="11716"/>
                    <a:pt x="3562" y="11728"/>
                    <a:pt x="3599" y="11753"/>
                  </a:cubicBezTo>
                  <a:cubicBezTo>
                    <a:pt x="4182" y="12126"/>
                    <a:pt x="4833" y="12394"/>
                    <a:pt x="5513" y="12547"/>
                  </a:cubicBezTo>
                  <a:cubicBezTo>
                    <a:pt x="5618" y="12566"/>
                    <a:pt x="5685" y="12652"/>
                    <a:pt x="5685" y="12758"/>
                  </a:cubicBezTo>
                  <a:lnTo>
                    <a:pt x="5685" y="13341"/>
                  </a:lnTo>
                  <a:cubicBezTo>
                    <a:pt x="5685" y="13466"/>
                    <a:pt x="5790" y="13561"/>
                    <a:pt x="5905" y="13561"/>
                  </a:cubicBezTo>
                  <a:lnTo>
                    <a:pt x="7657" y="13561"/>
                  </a:lnTo>
                  <a:cubicBezTo>
                    <a:pt x="7781" y="13561"/>
                    <a:pt x="7877" y="13466"/>
                    <a:pt x="7877" y="13341"/>
                  </a:cubicBezTo>
                  <a:lnTo>
                    <a:pt x="7877" y="12758"/>
                  </a:lnTo>
                  <a:cubicBezTo>
                    <a:pt x="7877" y="12652"/>
                    <a:pt x="7953" y="12566"/>
                    <a:pt x="8049" y="12547"/>
                  </a:cubicBezTo>
                  <a:cubicBezTo>
                    <a:pt x="8728" y="12394"/>
                    <a:pt x="9379" y="12126"/>
                    <a:pt x="9963" y="11753"/>
                  </a:cubicBezTo>
                  <a:cubicBezTo>
                    <a:pt x="10000" y="11728"/>
                    <a:pt x="10042" y="11716"/>
                    <a:pt x="10084" y="11716"/>
                  </a:cubicBezTo>
                  <a:cubicBezTo>
                    <a:pt x="10140" y="11716"/>
                    <a:pt x="10197" y="11738"/>
                    <a:pt x="10240" y="11781"/>
                  </a:cubicBezTo>
                  <a:lnTo>
                    <a:pt x="10652" y="12193"/>
                  </a:lnTo>
                  <a:cubicBezTo>
                    <a:pt x="10695" y="12236"/>
                    <a:pt x="10750" y="12257"/>
                    <a:pt x="10805" y="12257"/>
                  </a:cubicBezTo>
                  <a:cubicBezTo>
                    <a:pt x="10860" y="12257"/>
                    <a:pt x="10915" y="12236"/>
                    <a:pt x="10958" y="12193"/>
                  </a:cubicBezTo>
                  <a:lnTo>
                    <a:pt x="12193" y="10958"/>
                  </a:lnTo>
                  <a:cubicBezTo>
                    <a:pt x="12279" y="10872"/>
                    <a:pt x="12279" y="10729"/>
                    <a:pt x="12193" y="10642"/>
                  </a:cubicBezTo>
                  <a:lnTo>
                    <a:pt x="11781" y="10231"/>
                  </a:lnTo>
                  <a:cubicBezTo>
                    <a:pt x="11714" y="10164"/>
                    <a:pt x="11695" y="10049"/>
                    <a:pt x="11753" y="9963"/>
                  </a:cubicBezTo>
                  <a:cubicBezTo>
                    <a:pt x="12135" y="9379"/>
                    <a:pt x="12403" y="8728"/>
                    <a:pt x="12547" y="8049"/>
                  </a:cubicBezTo>
                  <a:cubicBezTo>
                    <a:pt x="12566" y="7944"/>
                    <a:pt x="12662" y="7877"/>
                    <a:pt x="12767" y="7877"/>
                  </a:cubicBezTo>
                  <a:lnTo>
                    <a:pt x="13341" y="7877"/>
                  </a:lnTo>
                  <a:cubicBezTo>
                    <a:pt x="13466" y="7877"/>
                    <a:pt x="13561" y="7781"/>
                    <a:pt x="13561" y="7657"/>
                  </a:cubicBezTo>
                  <a:lnTo>
                    <a:pt x="13561" y="5905"/>
                  </a:lnTo>
                  <a:cubicBezTo>
                    <a:pt x="13561" y="5781"/>
                    <a:pt x="13466" y="5685"/>
                    <a:pt x="13341" y="5685"/>
                  </a:cubicBezTo>
                  <a:lnTo>
                    <a:pt x="12757" y="5685"/>
                  </a:lnTo>
                  <a:cubicBezTo>
                    <a:pt x="12652" y="5685"/>
                    <a:pt x="12566" y="5609"/>
                    <a:pt x="12547" y="5513"/>
                  </a:cubicBezTo>
                  <a:cubicBezTo>
                    <a:pt x="12394" y="4833"/>
                    <a:pt x="12126" y="4183"/>
                    <a:pt x="11753" y="3599"/>
                  </a:cubicBezTo>
                  <a:cubicBezTo>
                    <a:pt x="11695" y="3513"/>
                    <a:pt x="11705" y="3398"/>
                    <a:pt x="11781" y="3321"/>
                  </a:cubicBezTo>
                  <a:lnTo>
                    <a:pt x="12193" y="2910"/>
                  </a:lnTo>
                  <a:cubicBezTo>
                    <a:pt x="12269" y="2824"/>
                    <a:pt x="12269" y="2690"/>
                    <a:pt x="12193" y="2603"/>
                  </a:cubicBezTo>
                  <a:lnTo>
                    <a:pt x="10949" y="1369"/>
                  </a:lnTo>
                  <a:cubicBezTo>
                    <a:pt x="10906" y="1326"/>
                    <a:pt x="10851" y="1304"/>
                    <a:pt x="10796" y="1304"/>
                  </a:cubicBezTo>
                  <a:cubicBezTo>
                    <a:pt x="10741" y="1304"/>
                    <a:pt x="10686" y="1326"/>
                    <a:pt x="10642" y="1369"/>
                  </a:cubicBezTo>
                  <a:lnTo>
                    <a:pt x="10231" y="1780"/>
                  </a:lnTo>
                  <a:cubicBezTo>
                    <a:pt x="10188" y="1818"/>
                    <a:pt x="10134" y="1837"/>
                    <a:pt x="10079" y="1837"/>
                  </a:cubicBezTo>
                  <a:cubicBezTo>
                    <a:pt x="10035" y="1837"/>
                    <a:pt x="9992" y="1825"/>
                    <a:pt x="9953" y="1800"/>
                  </a:cubicBezTo>
                  <a:cubicBezTo>
                    <a:pt x="9370" y="1426"/>
                    <a:pt x="8719" y="1158"/>
                    <a:pt x="8039" y="1015"/>
                  </a:cubicBezTo>
                  <a:cubicBezTo>
                    <a:pt x="7944" y="986"/>
                    <a:pt x="7877" y="900"/>
                    <a:pt x="7877" y="795"/>
                  </a:cubicBezTo>
                  <a:lnTo>
                    <a:pt x="7877" y="220"/>
                  </a:lnTo>
                  <a:cubicBezTo>
                    <a:pt x="7877" y="96"/>
                    <a:pt x="7781" y="0"/>
                    <a:pt x="7657" y="0"/>
                  </a:cubicBezTo>
                  <a:close/>
                </a:path>
              </a:pathLst>
            </a:custGeom>
            <a:solidFill>
              <a:srgbClr val="353599"/>
            </a:solidFill>
            <a:ln>
              <a:noFill/>
            </a:ln>
          </p:spPr>
          <p:txBody>
            <a:bodyPr anchorCtr="0" anchor="ctr" bIns="246425" lIns="246425" spcFirstLastPara="1" rIns="246425" wrap="square" tIns="24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71"/>
            <p:cNvSpPr/>
            <p:nvPr/>
          </p:nvSpPr>
          <p:spPr>
            <a:xfrm>
              <a:off x="5823724" y="1563535"/>
              <a:ext cx="262889" cy="252936"/>
            </a:xfrm>
            <a:custGeom>
              <a:rect b="b" l="l" r="r" t="t"/>
              <a:pathLst>
                <a:path extrusionOk="0" h="9632" w="10011">
                  <a:moveTo>
                    <a:pt x="5205" y="877"/>
                  </a:moveTo>
                  <a:cubicBezTo>
                    <a:pt x="5711" y="877"/>
                    <a:pt x="6222" y="975"/>
                    <a:pt x="6709" y="1177"/>
                  </a:cubicBezTo>
                  <a:cubicBezTo>
                    <a:pt x="8173" y="1790"/>
                    <a:pt x="9140" y="3225"/>
                    <a:pt x="9140" y="4814"/>
                  </a:cubicBezTo>
                  <a:cubicBezTo>
                    <a:pt x="9140" y="6996"/>
                    <a:pt x="7370" y="8757"/>
                    <a:pt x="5197" y="8757"/>
                  </a:cubicBezTo>
                  <a:cubicBezTo>
                    <a:pt x="3608" y="8757"/>
                    <a:pt x="2173" y="7790"/>
                    <a:pt x="1560" y="6326"/>
                  </a:cubicBezTo>
                  <a:cubicBezTo>
                    <a:pt x="948" y="4852"/>
                    <a:pt x="1283" y="3158"/>
                    <a:pt x="2412" y="2029"/>
                  </a:cubicBezTo>
                  <a:cubicBezTo>
                    <a:pt x="3168" y="1279"/>
                    <a:pt x="4178" y="877"/>
                    <a:pt x="5205" y="877"/>
                  </a:cubicBezTo>
                  <a:close/>
                  <a:moveTo>
                    <a:pt x="5197" y="0"/>
                  </a:moveTo>
                  <a:cubicBezTo>
                    <a:pt x="3254" y="0"/>
                    <a:pt x="1493" y="1177"/>
                    <a:pt x="747" y="2967"/>
                  </a:cubicBezTo>
                  <a:cubicBezTo>
                    <a:pt x="0" y="4766"/>
                    <a:pt x="412" y="6843"/>
                    <a:pt x="1790" y="8221"/>
                  </a:cubicBezTo>
                  <a:cubicBezTo>
                    <a:pt x="2711" y="9143"/>
                    <a:pt x="3941" y="9632"/>
                    <a:pt x="5192" y="9632"/>
                  </a:cubicBezTo>
                  <a:cubicBezTo>
                    <a:pt x="5813" y="9632"/>
                    <a:pt x="6438" y="9512"/>
                    <a:pt x="7035" y="9264"/>
                  </a:cubicBezTo>
                  <a:cubicBezTo>
                    <a:pt x="8834" y="8518"/>
                    <a:pt x="10001" y="6766"/>
                    <a:pt x="10011" y="4814"/>
                  </a:cubicBezTo>
                  <a:cubicBezTo>
                    <a:pt x="10011" y="2163"/>
                    <a:pt x="7858" y="10"/>
                    <a:pt x="5197" y="0"/>
                  </a:cubicBezTo>
                  <a:close/>
                </a:path>
              </a:pathLst>
            </a:custGeom>
            <a:solidFill>
              <a:srgbClr val="262365"/>
            </a:solidFill>
            <a:ln>
              <a:noFill/>
            </a:ln>
          </p:spPr>
          <p:txBody>
            <a:bodyPr anchorCtr="0" anchor="ctr" bIns="246425" lIns="246425" spcFirstLastPara="1" rIns="246425" wrap="square" tIns="24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07" name="Google Shape;707;p71" title="Screenshot_2025-10-02_at_19.43.09-removebg-pre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6417" y="435224"/>
            <a:ext cx="643483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2"/>
          <p:cNvSpPr txBox="1"/>
          <p:nvPr>
            <p:ph type="title"/>
          </p:nvPr>
        </p:nvSpPr>
        <p:spPr>
          <a:xfrm>
            <a:off x="35655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Smartphone vs. Smartwatch data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13" name="Google Shape;713;p72"/>
          <p:cNvSpPr txBox="1"/>
          <p:nvPr>
            <p:ph idx="4294967295" type="subTitle"/>
          </p:nvPr>
        </p:nvSpPr>
        <p:spPr>
          <a:xfrm>
            <a:off x="416700" y="1017725"/>
            <a:ext cx="8310600" cy="28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Sources on data: 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Smartphone ownership: https://www.pewresearch.org/internet/fact-sheet/mobile/ 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Smartwatch ownership: https://pmc.ncbi.nlm.nih.gov/articles/PMC10883993/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Appendix (cont.) - critical incidents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19" name="Google Shape;719;p73"/>
          <p:cNvSpPr txBox="1"/>
          <p:nvPr/>
        </p:nvSpPr>
        <p:spPr>
          <a:xfrm flipH="1">
            <a:off x="212050" y="1056850"/>
            <a:ext cx="71772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Sharon (2)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Assumed "pin to fridge" meant go to fridge icon first (incorrect action)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Attempted to drag and drop recipe to fridge icon to pin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20" name="Google Shape;720;p73" title="Shar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113" y="585575"/>
            <a:ext cx="1147950" cy="1147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73"/>
          <p:cNvSpPr txBox="1"/>
          <p:nvPr/>
        </p:nvSpPr>
        <p:spPr>
          <a:xfrm flipH="1">
            <a:off x="281625" y="2368825"/>
            <a:ext cx="71772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Cary (7)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Visited friends list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Visited fridge list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Pencil button early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Bounced between already-visited pages instead of visiting landing 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22" name="Google Shape;722;p73" title="Car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4125" y="2948600"/>
            <a:ext cx="1147950" cy="1147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7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Appendix (cont.) - critical incidents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28" name="Google Shape;728;p74"/>
          <p:cNvSpPr txBox="1"/>
          <p:nvPr/>
        </p:nvSpPr>
        <p:spPr>
          <a:xfrm flipH="1">
            <a:off x="212050" y="1056850"/>
            <a:ext cx="71772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Hunter (4)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Tapped on food images (scrolled) for </a:t>
            </a: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15-minute mussels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Twice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Visited fridge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Tapped to "friends" despite saying "Let's go back home"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9" name="Google Shape;729;p74"/>
          <p:cNvSpPr txBox="1"/>
          <p:nvPr/>
        </p:nvSpPr>
        <p:spPr>
          <a:xfrm flipH="1">
            <a:off x="281625" y="2796750"/>
            <a:ext cx="71772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Jordan (2)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Immediately visited fridge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Then visited friends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30" name="Google Shape;730;p74" title="Henr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912" y="1056850"/>
            <a:ext cx="1100400" cy="11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74" title="Jorda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900" y="3062700"/>
            <a:ext cx="1100400" cy="11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75"/>
          <p:cNvSpPr txBox="1"/>
          <p:nvPr>
            <p:ph type="title"/>
          </p:nvPr>
        </p:nvSpPr>
        <p:spPr>
          <a:xfrm>
            <a:off x="720000" y="445025"/>
            <a:ext cx="7704000" cy="11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Appendix (cont.) - 20-30 solution idea sketches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737" name="Google Shape;737;p75" title="IMG_009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200" y="1469888"/>
            <a:ext cx="1975598" cy="148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75" title="IMG_009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176198" y="1484199"/>
            <a:ext cx="1437627" cy="191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75" title="Tina Sketches 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8076" y="1301825"/>
            <a:ext cx="2232376" cy="16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75" title="Tina Sketches 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0788" y="3095512"/>
            <a:ext cx="2171300" cy="16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75" title="Screenshot 2025-10-24 05232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8302" y="988225"/>
            <a:ext cx="2285700" cy="183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75" title="Screenshot 2025-10-24 05233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94821" y="2951587"/>
            <a:ext cx="2649174" cy="1977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0524" y="3481949"/>
            <a:ext cx="1832626" cy="131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7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37498" y="3296650"/>
            <a:ext cx="1738959" cy="138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76"/>
          <p:cNvSpPr txBox="1"/>
          <p:nvPr>
            <p:ph type="title"/>
          </p:nvPr>
        </p:nvSpPr>
        <p:spPr>
          <a:xfrm>
            <a:off x="720000" y="445025"/>
            <a:ext cx="7704000" cy="11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Appendix (cont.) - Video Artifacts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50" name="Google Shape;750;p76"/>
          <p:cNvSpPr txBox="1"/>
          <p:nvPr/>
        </p:nvSpPr>
        <p:spPr>
          <a:xfrm flipH="1">
            <a:off x="212100" y="1056850"/>
            <a:ext cx="85830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Note: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Despite consenting to video, participants requested to not have their face shown. The following participant (Jordan) consented to video/audio, but requested only their hand/arm be physically recorded (and no apparel or face).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51" name="Google Shape;751;p76" title="IMG_0088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325" y="2069250"/>
            <a:ext cx="3821421" cy="214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76" title="IMG_0087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2146" y="2069250"/>
            <a:ext cx="3821421" cy="2149549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76"/>
          <p:cNvSpPr txBox="1"/>
          <p:nvPr/>
        </p:nvSpPr>
        <p:spPr>
          <a:xfrm flipH="1">
            <a:off x="358350" y="4218800"/>
            <a:ext cx="3973800" cy="8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Left: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Tap into computer placing new screen	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4" name="Google Shape;754;p76"/>
          <p:cNvSpPr txBox="1"/>
          <p:nvPr/>
        </p:nvSpPr>
        <p:spPr>
          <a:xfrm>
            <a:off x="4332150" y="4328000"/>
            <a:ext cx="382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Right: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Asking about actions and performing a scroll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sign Inspiration Campaign by Slidesgo">
  <a:themeElements>
    <a:clrScheme name="Simple Light">
      <a:dk1>
        <a:srgbClr val="21194F"/>
      </a:dk1>
      <a:lt1>
        <a:srgbClr val="FFFFFF"/>
      </a:lt1>
      <a:dk2>
        <a:srgbClr val="A1EAE0"/>
      </a:dk2>
      <a:lt2>
        <a:srgbClr val="BECCFF"/>
      </a:lt2>
      <a:accent1>
        <a:srgbClr val="778DFD"/>
      </a:accent1>
      <a:accent2>
        <a:srgbClr val="6571FF"/>
      </a:accent2>
      <a:accent3>
        <a:srgbClr val="353599"/>
      </a:accent3>
      <a:accent4>
        <a:srgbClr val="262365"/>
      </a:accent4>
      <a:accent5>
        <a:srgbClr val="FF6880"/>
      </a:accent5>
      <a:accent6>
        <a:srgbClr val="FFFFFF"/>
      </a:accent6>
      <a:hlink>
        <a:srgbClr val="2119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